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handoutMasterIdLst>
    <p:handoutMasterId r:id="rId31"/>
  </p:handoutMasterIdLst>
  <p:sldIdLst>
    <p:sldId id="343" r:id="rId2"/>
    <p:sldId id="348" r:id="rId3"/>
    <p:sldId id="349" r:id="rId4"/>
    <p:sldId id="351" r:id="rId5"/>
    <p:sldId id="344" r:id="rId6"/>
    <p:sldId id="352" r:id="rId7"/>
    <p:sldId id="353" r:id="rId8"/>
    <p:sldId id="354" r:id="rId9"/>
    <p:sldId id="355" r:id="rId10"/>
    <p:sldId id="356" r:id="rId11"/>
    <p:sldId id="357" r:id="rId12"/>
    <p:sldId id="358" r:id="rId13"/>
    <p:sldId id="359" r:id="rId14"/>
    <p:sldId id="360" r:id="rId15"/>
    <p:sldId id="361" r:id="rId16"/>
    <p:sldId id="362" r:id="rId17"/>
    <p:sldId id="396" r:id="rId18"/>
    <p:sldId id="397" r:id="rId19"/>
    <p:sldId id="398" r:id="rId20"/>
    <p:sldId id="399" r:id="rId21"/>
    <p:sldId id="404" r:id="rId22"/>
    <p:sldId id="401" r:id="rId23"/>
    <p:sldId id="402" r:id="rId24"/>
    <p:sldId id="403" r:id="rId25"/>
    <p:sldId id="405" r:id="rId26"/>
    <p:sldId id="406" r:id="rId27"/>
    <p:sldId id="350" r:id="rId28"/>
    <p:sldId id="395" r:id="rId29"/>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32">
          <p15:clr>
            <a:srgbClr val="A4A3A4"/>
          </p15:clr>
        </p15:guide>
        <p15:guide id="2" pos="3840">
          <p15:clr>
            <a:srgbClr val="A4A3A4"/>
          </p15:clr>
        </p15:guide>
        <p15:guide id="3" orient="horz" pos="1656">
          <p15:clr>
            <a:srgbClr val="A4A3A4"/>
          </p15:clr>
        </p15:guide>
        <p15:guide id="4" pos="1212">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EFE3"/>
    <a:srgbClr val="FFF2C6"/>
    <a:srgbClr val="FDBEBC"/>
    <a:srgbClr val="C8E2BF"/>
    <a:srgbClr val="CADFF4"/>
    <a:srgbClr val="415972"/>
    <a:srgbClr val="132843"/>
    <a:srgbClr val="133143"/>
    <a:srgbClr val="C0DCD9"/>
    <a:srgbClr val="FDD9A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2" d="100"/>
          <a:sy n="92" d="100"/>
        </p:scale>
        <p:origin x="259" y="82"/>
      </p:cViewPr>
      <p:guideLst>
        <p:guide orient="horz" pos="3932"/>
        <p:guide pos="3840"/>
        <p:guide orient="horz" pos="1656"/>
        <p:guide pos="1212"/>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122" d="100"/>
          <a:sy n="122" d="100"/>
        </p:scale>
        <p:origin x="4914"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AT"/>
          </a:p>
        </p:txBody>
      </p:sp>
      <p:sp>
        <p:nvSpPr>
          <p:cNvPr id="3" name="Datumsplatzhalt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E8C0875-EB76-4CE4-AA07-64552C49B5FE}" type="datetimeFigureOut">
              <a:rPr lang="de-AT" smtClean="0"/>
              <a:pPr/>
              <a:t>16.09.2026</a:t>
            </a:fld>
            <a:endParaRPr lang="de-AT"/>
          </a:p>
        </p:txBody>
      </p:sp>
      <p:sp>
        <p:nvSpPr>
          <p:cNvPr id="4" name="Fußzeilenplatzhalt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AT"/>
          </a:p>
        </p:txBody>
      </p:sp>
      <p:sp>
        <p:nvSpPr>
          <p:cNvPr id="5" name="Foliennummernplatzhalt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F9DD3EC-6732-49B9-9E6D-69B92A7E3B95}" type="slidenum">
              <a:rPr lang="de-AT" smtClean="0"/>
              <a:pPr/>
              <a:t>‹Nr.›</a:t>
            </a:fld>
            <a:endParaRPr lang="de-AT"/>
          </a:p>
        </p:txBody>
      </p:sp>
    </p:spTree>
    <p:extLst>
      <p:ext uri="{BB962C8B-B14F-4D97-AF65-F5344CB8AC3E}">
        <p14:creationId xmlns:p14="http://schemas.microsoft.com/office/powerpoint/2010/main" val="37263523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AT"/>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B1D6F3-08DB-4B14-AA0F-BFB26660F7B0}" type="datetimeFigureOut">
              <a:rPr lang="de-AT" smtClean="0"/>
              <a:pPr/>
              <a:t>16.09.2026</a:t>
            </a:fld>
            <a:endParaRPr lang="de-AT"/>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AT"/>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AT"/>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64D01B-0F76-4595-A1EC-FBA303C479CF}" type="slidenum">
              <a:rPr lang="de-AT" smtClean="0"/>
              <a:pPr/>
              <a:t>‹Nr.›</a:t>
            </a:fld>
            <a:endParaRPr lang="de-AT"/>
          </a:p>
        </p:txBody>
      </p:sp>
    </p:spTree>
    <p:extLst>
      <p:ext uri="{BB962C8B-B14F-4D97-AF65-F5344CB8AC3E}">
        <p14:creationId xmlns:p14="http://schemas.microsoft.com/office/powerpoint/2010/main" val="27789580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hyperlink" Target="http://www.demokratiewebstatt.at/" TargetMode="External"/><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Untertitel 2"/>
          <p:cNvSpPr>
            <a:spLocks noGrp="1"/>
          </p:cNvSpPr>
          <p:nvPr>
            <p:ph type="subTitle" idx="1"/>
          </p:nvPr>
        </p:nvSpPr>
        <p:spPr>
          <a:xfrm>
            <a:off x="1524000" y="3087623"/>
            <a:ext cx="9144000" cy="1296436"/>
          </a:xfrm>
        </p:spPr>
        <p:txBody>
          <a:bodyPr>
            <a:noAutofit/>
          </a:bodyPr>
          <a:lstStyle>
            <a:lvl1pPr marL="0" indent="0" algn="ctr">
              <a:buNone/>
              <a:defRPr sz="2400" b="1">
                <a:solidFill>
                  <a:srgbClr val="41597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AT" dirty="0"/>
          </a:p>
        </p:txBody>
      </p:sp>
      <p:sp>
        <p:nvSpPr>
          <p:cNvPr id="2" name="Titel 1"/>
          <p:cNvSpPr>
            <a:spLocks noGrp="1"/>
          </p:cNvSpPr>
          <p:nvPr>
            <p:ph type="ctrTitle"/>
          </p:nvPr>
        </p:nvSpPr>
        <p:spPr>
          <a:xfrm>
            <a:off x="1524000" y="980902"/>
            <a:ext cx="9144000" cy="1903568"/>
          </a:xfrm>
        </p:spPr>
        <p:txBody>
          <a:bodyPr anchor="b">
            <a:normAutofit/>
          </a:bodyPr>
          <a:lstStyle>
            <a:lvl1pPr algn="ctr">
              <a:defRPr sz="5400">
                <a:solidFill>
                  <a:srgbClr val="415972"/>
                </a:solidFill>
              </a:defRPr>
            </a:lvl1pPr>
          </a:lstStyle>
          <a:p>
            <a:r>
              <a:rPr lang="de-DE"/>
              <a:t>Mastertitelformat bearbeiten</a:t>
            </a:r>
            <a:endParaRPr lang="de-AT" dirty="0"/>
          </a:p>
        </p:txBody>
      </p:sp>
      <p:sp>
        <p:nvSpPr>
          <p:cNvPr id="12" name="Untertitel 2"/>
          <p:cNvSpPr txBox="1">
            <a:spLocks/>
          </p:cNvSpPr>
          <p:nvPr userDrawn="1"/>
        </p:nvSpPr>
        <p:spPr>
          <a:xfrm>
            <a:off x="1524000" y="6176962"/>
            <a:ext cx="9144000" cy="473220"/>
          </a:xfrm>
          <a:prstGeom prst="rect">
            <a:avLst/>
          </a:prstGeom>
        </p:spPr>
        <p:txBody>
          <a:bodyPr vert="horz" lIns="91440" tIns="45720" rIns="91440" bIns="45720" rtlCol="0">
            <a:noAutofit/>
          </a:bodyPr>
          <a:lstStyle>
            <a:lvl1pPr marL="0" indent="0" algn="ctr" defTabSz="914400" rtl="0" eaLnBrk="1" latinLnBrk="0" hangingPunct="1">
              <a:lnSpc>
                <a:spcPct val="150000"/>
              </a:lnSpc>
              <a:spcBef>
                <a:spcPts val="1000"/>
              </a:spcBef>
              <a:buClr>
                <a:schemeClr val="accent5"/>
              </a:buClr>
              <a:buFont typeface="Wingdings" panose="05000000000000000000" pitchFamily="2" charset="2"/>
              <a:buNone/>
              <a:defRPr sz="2400" kern="1200">
                <a:solidFill>
                  <a:srgbClr val="132843"/>
                </a:solidFill>
                <a:latin typeface="+mn-lt"/>
                <a:ea typeface="+mn-ea"/>
                <a:cs typeface="+mn-cs"/>
              </a:defRPr>
            </a:lvl1pPr>
            <a:lvl2pPr marL="457200" indent="0" algn="ctr" defTabSz="914400" rtl="0" eaLnBrk="1" latinLnBrk="0" hangingPunct="1">
              <a:lnSpc>
                <a:spcPct val="150000"/>
              </a:lnSpc>
              <a:spcBef>
                <a:spcPts val="500"/>
              </a:spcBef>
              <a:buClr>
                <a:schemeClr val="accent5"/>
              </a:buClr>
              <a:buFont typeface="Wingdings" panose="05000000000000000000" pitchFamily="2" charset="2"/>
              <a:buNone/>
              <a:defRPr sz="2000" kern="1200">
                <a:solidFill>
                  <a:srgbClr val="132843"/>
                </a:solidFill>
                <a:latin typeface="+mn-lt"/>
                <a:ea typeface="+mn-ea"/>
                <a:cs typeface="+mn-cs"/>
              </a:defRPr>
            </a:lvl2pPr>
            <a:lvl3pPr marL="914400" indent="0" algn="ctr" defTabSz="914400" rtl="0" eaLnBrk="1" latinLnBrk="0" hangingPunct="1">
              <a:lnSpc>
                <a:spcPct val="150000"/>
              </a:lnSpc>
              <a:spcBef>
                <a:spcPts val="500"/>
              </a:spcBef>
              <a:buClr>
                <a:schemeClr val="accent5"/>
              </a:buClr>
              <a:buFont typeface="Wingdings" panose="05000000000000000000" pitchFamily="2" charset="2"/>
              <a:buNone/>
              <a:defRPr sz="1800" kern="1200">
                <a:solidFill>
                  <a:srgbClr val="132843"/>
                </a:solidFill>
                <a:latin typeface="+mn-lt"/>
                <a:ea typeface="+mn-ea"/>
                <a:cs typeface="+mn-cs"/>
              </a:defRPr>
            </a:lvl3pPr>
            <a:lvl4pPr marL="1371600" indent="0" algn="ctr" defTabSz="914400" rtl="0" eaLnBrk="1" latinLnBrk="0" hangingPunct="1">
              <a:lnSpc>
                <a:spcPct val="150000"/>
              </a:lnSpc>
              <a:spcBef>
                <a:spcPts val="500"/>
              </a:spcBef>
              <a:buClr>
                <a:schemeClr val="accent5"/>
              </a:buClr>
              <a:buFont typeface="Wingdings" panose="05000000000000000000" pitchFamily="2" charset="2"/>
              <a:buNone/>
              <a:defRPr sz="1600" kern="1200">
                <a:solidFill>
                  <a:srgbClr val="132843"/>
                </a:solidFill>
                <a:latin typeface="+mn-lt"/>
                <a:ea typeface="+mn-ea"/>
                <a:cs typeface="+mn-cs"/>
              </a:defRPr>
            </a:lvl4pPr>
            <a:lvl5pPr marL="1828800" indent="0" algn="ctr" defTabSz="914400" rtl="0" eaLnBrk="1" latinLnBrk="0" hangingPunct="1">
              <a:lnSpc>
                <a:spcPct val="150000"/>
              </a:lnSpc>
              <a:spcBef>
                <a:spcPts val="500"/>
              </a:spcBef>
              <a:buClr>
                <a:schemeClr val="accent5"/>
              </a:buClr>
              <a:buFont typeface="Wingdings" panose="05000000000000000000" pitchFamily="2" charset="2"/>
              <a:buNone/>
              <a:defRPr sz="1600" kern="1200">
                <a:solidFill>
                  <a:srgbClr val="132843"/>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de-DE" sz="1800" dirty="0">
                <a:solidFill>
                  <a:srgbClr val="415972"/>
                </a:solidFill>
                <a:hlinkClick r:id="rId3"/>
              </a:rPr>
              <a:t>www.demokratiewebstatt.at</a:t>
            </a:r>
            <a:endParaRPr lang="de-AT" sz="1800" dirty="0">
              <a:solidFill>
                <a:srgbClr val="415972"/>
              </a:solidFill>
            </a:endParaRPr>
          </a:p>
        </p:txBody>
      </p:sp>
    </p:spTree>
    <p:extLst>
      <p:ext uri="{BB962C8B-B14F-4D97-AF65-F5344CB8AC3E}">
        <p14:creationId xmlns:p14="http://schemas.microsoft.com/office/powerpoint/2010/main" val="15029202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solidFill>
                  <a:srgbClr val="415972"/>
                </a:solidFill>
              </a:defRPr>
            </a:lvl1pPr>
          </a:lstStyle>
          <a:p>
            <a:r>
              <a:rPr lang="de-DE"/>
              <a:t>Mastertitelformat bearbeiten</a:t>
            </a:r>
            <a:endParaRPr lang="de-AT" dirty="0"/>
          </a:p>
        </p:txBody>
      </p:sp>
    </p:spTree>
    <p:extLst>
      <p:ext uri="{BB962C8B-B14F-4D97-AF65-F5344CB8AC3E}">
        <p14:creationId xmlns:p14="http://schemas.microsoft.com/office/powerpoint/2010/main" val="4445279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63156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nhalt mit Überschrift">
    <p:spTree>
      <p:nvGrpSpPr>
        <p:cNvPr id="1" name=""/>
        <p:cNvGrpSpPr/>
        <p:nvPr/>
      </p:nvGrpSpPr>
      <p:grpSpPr>
        <a:xfrm>
          <a:off x="0" y="0"/>
          <a:ext cx="0" cy="0"/>
          <a:chOff x="0" y="0"/>
          <a:chExt cx="0" cy="0"/>
        </a:xfrm>
      </p:grpSpPr>
      <p:sp>
        <p:nvSpPr>
          <p:cNvPr id="3" name="Inhaltsplatzhalter 2"/>
          <p:cNvSpPr>
            <a:spLocks noGrp="1"/>
          </p:cNvSpPr>
          <p:nvPr>
            <p:ph idx="1"/>
          </p:nvPr>
        </p:nvSpPr>
        <p:spPr>
          <a:xfrm>
            <a:off x="5183188" y="987425"/>
            <a:ext cx="6172200" cy="4873625"/>
          </a:xfrm>
        </p:spPr>
        <p:txBody>
          <a:bodyPr/>
          <a:lstStyle>
            <a:lvl1pPr>
              <a:defRPr sz="3200">
                <a:solidFill>
                  <a:srgbClr val="132843"/>
                </a:solidFill>
              </a:defRPr>
            </a:lvl1pPr>
            <a:lvl2pPr>
              <a:defRPr sz="2800">
                <a:solidFill>
                  <a:srgbClr val="132843"/>
                </a:solidFill>
              </a:defRPr>
            </a:lvl2pPr>
            <a:lvl3pPr>
              <a:defRPr sz="2400">
                <a:solidFill>
                  <a:srgbClr val="132843"/>
                </a:solidFill>
              </a:defRPr>
            </a:lvl3pPr>
            <a:lvl4pPr>
              <a:defRPr sz="2000">
                <a:solidFill>
                  <a:srgbClr val="132843"/>
                </a:solidFill>
              </a:defRPr>
            </a:lvl4pPr>
            <a:lvl5pPr>
              <a:defRPr sz="2000">
                <a:solidFill>
                  <a:srgbClr val="132843"/>
                </a:solidFill>
              </a:defRPr>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8" name="Titel 1"/>
          <p:cNvSpPr>
            <a:spLocks noGrp="1"/>
          </p:cNvSpPr>
          <p:nvPr>
            <p:ph type="title"/>
          </p:nvPr>
        </p:nvSpPr>
        <p:spPr>
          <a:xfrm>
            <a:off x="839788" y="1229377"/>
            <a:ext cx="3932237" cy="1600200"/>
          </a:xfrm>
        </p:spPr>
        <p:txBody>
          <a:bodyPr anchor="b"/>
          <a:lstStyle>
            <a:lvl1pPr>
              <a:defRPr sz="3200">
                <a:solidFill>
                  <a:srgbClr val="415972"/>
                </a:solidFill>
              </a:defRPr>
            </a:lvl1pPr>
          </a:lstStyle>
          <a:p>
            <a:r>
              <a:rPr lang="de-DE"/>
              <a:t>Mastertitelformat bearbeiten</a:t>
            </a:r>
            <a:endParaRPr lang="de-AT" dirty="0"/>
          </a:p>
        </p:txBody>
      </p:sp>
      <p:sp>
        <p:nvSpPr>
          <p:cNvPr id="9" name="Textplatzhalter 3"/>
          <p:cNvSpPr>
            <a:spLocks noGrp="1"/>
          </p:cNvSpPr>
          <p:nvPr>
            <p:ph type="body" sz="half" idx="2"/>
          </p:nvPr>
        </p:nvSpPr>
        <p:spPr>
          <a:xfrm>
            <a:off x="839788" y="3110754"/>
            <a:ext cx="3932237" cy="2758234"/>
          </a:xfrm>
        </p:spPr>
        <p:txBody>
          <a:bodyPr/>
          <a:lstStyle>
            <a:lvl1pPr marL="0" indent="0">
              <a:buNone/>
              <a:defRPr sz="1600">
                <a:solidFill>
                  <a:srgbClr val="132843"/>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Tree>
    <p:extLst>
      <p:ext uri="{BB962C8B-B14F-4D97-AF65-F5344CB8AC3E}">
        <p14:creationId xmlns:p14="http://schemas.microsoft.com/office/powerpoint/2010/main" val="2450729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1229377"/>
            <a:ext cx="3932237" cy="1600200"/>
          </a:xfrm>
        </p:spPr>
        <p:txBody>
          <a:bodyPr anchor="b"/>
          <a:lstStyle>
            <a:lvl1pPr>
              <a:defRPr sz="3200">
                <a:solidFill>
                  <a:srgbClr val="415972"/>
                </a:solidFill>
              </a:defRPr>
            </a:lvl1pPr>
          </a:lstStyle>
          <a:p>
            <a:r>
              <a:rPr lang="de-DE"/>
              <a:t>Mastertitelformat bearbeiten</a:t>
            </a:r>
            <a:endParaRPr lang="de-AT" dirty="0"/>
          </a:p>
        </p:txBody>
      </p:sp>
      <p:sp>
        <p:nvSpPr>
          <p:cNvPr id="3" name="Bildplatzhalter 2"/>
          <p:cNvSpPr>
            <a:spLocks noGrp="1"/>
          </p:cNvSpPr>
          <p:nvPr>
            <p:ph type="pic" idx="1"/>
          </p:nvPr>
        </p:nvSpPr>
        <p:spPr>
          <a:xfrm>
            <a:off x="5183188" y="987425"/>
            <a:ext cx="6172200" cy="4873625"/>
          </a:xfrm>
        </p:spPr>
        <p:txBody>
          <a:bodyPr/>
          <a:lstStyle>
            <a:lvl1pPr marL="0" indent="0">
              <a:buNone/>
              <a:defRPr sz="3200">
                <a:solidFill>
                  <a:srgbClr val="132843"/>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AT" dirty="0"/>
          </a:p>
        </p:txBody>
      </p:sp>
      <p:sp>
        <p:nvSpPr>
          <p:cNvPr id="4" name="Textplatzhalter 3"/>
          <p:cNvSpPr>
            <a:spLocks noGrp="1"/>
          </p:cNvSpPr>
          <p:nvPr>
            <p:ph type="body" sz="half" idx="2"/>
          </p:nvPr>
        </p:nvSpPr>
        <p:spPr>
          <a:xfrm>
            <a:off x="839788" y="3110754"/>
            <a:ext cx="3932237" cy="2758234"/>
          </a:xfrm>
        </p:spPr>
        <p:txBody>
          <a:bodyPr/>
          <a:lstStyle>
            <a:lvl1pPr marL="0" indent="0">
              <a:buNone/>
              <a:defRPr sz="1600">
                <a:solidFill>
                  <a:srgbClr val="132843"/>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Textplatzhalter 2">
            <a:extLst>
              <a:ext uri="{FF2B5EF4-FFF2-40B4-BE49-F238E27FC236}">
                <a16:creationId xmlns:a16="http://schemas.microsoft.com/office/drawing/2014/main" id="{FC0E18B8-8C31-361A-A792-E0321076DE71}"/>
              </a:ext>
            </a:extLst>
          </p:cNvPr>
          <p:cNvSpPr>
            <a:spLocks noGrp="1"/>
          </p:cNvSpPr>
          <p:nvPr>
            <p:ph type="body" idx="10"/>
          </p:nvPr>
        </p:nvSpPr>
        <p:spPr>
          <a:xfrm>
            <a:off x="5183188" y="5868988"/>
            <a:ext cx="6176962" cy="477077"/>
          </a:xfrm>
          <a:noFill/>
        </p:spPr>
        <p:txBody>
          <a:bodyPr>
            <a:normAutofit/>
          </a:bodyPr>
          <a:lstStyle>
            <a:lvl1pPr marL="0" indent="0" algn="r">
              <a:buNone/>
              <a:defRPr sz="1600">
                <a:solidFill>
                  <a:srgbClr val="13284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Tree>
    <p:extLst>
      <p:ext uri="{BB962C8B-B14F-4D97-AF65-F5344CB8AC3E}">
        <p14:creationId xmlns:p14="http://schemas.microsoft.com/office/powerpoint/2010/main" val="20144703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skussionsfragen">
    <p:bg>
      <p:bgPr>
        <a:solidFill>
          <a:srgbClr val="FFF2C6"/>
        </a:solidFill>
        <a:effectLst/>
      </p:bgPr>
    </p:bg>
    <p:spTree>
      <p:nvGrpSpPr>
        <p:cNvPr id="1" name=""/>
        <p:cNvGrpSpPr/>
        <p:nvPr/>
      </p:nvGrpSpPr>
      <p:grpSpPr>
        <a:xfrm>
          <a:off x="0" y="0"/>
          <a:ext cx="0" cy="0"/>
          <a:chOff x="0" y="0"/>
          <a:chExt cx="0" cy="0"/>
        </a:xfrm>
      </p:grpSpPr>
      <p:sp>
        <p:nvSpPr>
          <p:cNvPr id="5" name="Inhaltsplatzhalter 2"/>
          <p:cNvSpPr>
            <a:spLocks noGrp="1"/>
          </p:cNvSpPr>
          <p:nvPr>
            <p:ph idx="1"/>
          </p:nvPr>
        </p:nvSpPr>
        <p:spPr>
          <a:xfrm>
            <a:off x="838200" y="2656760"/>
            <a:ext cx="10515600" cy="3520202"/>
          </a:xfrm>
        </p:spPr>
        <p:txBody>
          <a:bodyPr/>
          <a:lstStyle>
            <a:lvl1pPr marL="228600" indent="-228600">
              <a:lnSpc>
                <a:spcPct val="150000"/>
              </a:lnSpc>
              <a:buSzPct val="75000"/>
              <a:buFont typeface="Wingdings" panose="05000000000000000000" pitchFamily="2" charset="2"/>
              <a:buChar char=""/>
              <a:defRPr>
                <a:solidFill>
                  <a:srgbClr val="132843"/>
                </a:solidFill>
              </a:defRPr>
            </a:lvl1pPr>
            <a:lvl2pPr marL="685800" indent="-228600">
              <a:lnSpc>
                <a:spcPct val="150000"/>
              </a:lnSpc>
              <a:buSzPct val="75000"/>
              <a:buFont typeface="Wingdings" panose="05000000000000000000" pitchFamily="2" charset="2"/>
              <a:buChar char=""/>
              <a:defRPr>
                <a:solidFill>
                  <a:srgbClr val="132843"/>
                </a:solidFill>
              </a:defRPr>
            </a:lvl2pPr>
            <a:lvl3pPr marL="1143000" indent="-228600">
              <a:lnSpc>
                <a:spcPct val="150000"/>
              </a:lnSpc>
              <a:buSzPct val="75000"/>
              <a:buFont typeface="Wingdings" panose="05000000000000000000" pitchFamily="2" charset="2"/>
              <a:buChar char=""/>
              <a:defRPr>
                <a:solidFill>
                  <a:srgbClr val="132843"/>
                </a:solidFill>
              </a:defRPr>
            </a:lvl3pPr>
            <a:lvl4pPr marL="1600200" indent="-228600">
              <a:lnSpc>
                <a:spcPct val="150000"/>
              </a:lnSpc>
              <a:buSzPct val="75000"/>
              <a:buFont typeface="Wingdings" panose="05000000000000000000" pitchFamily="2" charset="2"/>
              <a:buChar char=""/>
              <a:defRPr>
                <a:solidFill>
                  <a:srgbClr val="132843"/>
                </a:solidFill>
              </a:defRPr>
            </a:lvl4pPr>
            <a:lvl5pPr marL="2057400" indent="-228600">
              <a:lnSpc>
                <a:spcPct val="150000"/>
              </a:lnSpc>
              <a:buSzPct val="75000"/>
              <a:buFont typeface="Wingdings" panose="05000000000000000000" pitchFamily="2" charset="2"/>
              <a:buChar char=""/>
              <a:defRPr>
                <a:solidFill>
                  <a:srgbClr val="132843"/>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6" name="Titel 1"/>
          <p:cNvSpPr>
            <a:spLocks noGrp="1"/>
          </p:cNvSpPr>
          <p:nvPr>
            <p:ph type="title"/>
          </p:nvPr>
        </p:nvSpPr>
        <p:spPr>
          <a:xfrm>
            <a:off x="838200" y="1326480"/>
            <a:ext cx="10515600" cy="1163801"/>
          </a:xfrm>
        </p:spPr>
        <p:txBody>
          <a:bodyPr/>
          <a:lstStyle>
            <a:lvl1pPr>
              <a:defRPr>
                <a:solidFill>
                  <a:srgbClr val="415972"/>
                </a:solidFill>
              </a:defRPr>
            </a:lvl1pPr>
          </a:lstStyle>
          <a:p>
            <a:r>
              <a:rPr lang="de-DE"/>
              <a:t>Mastertitelformat bearbeiten</a:t>
            </a:r>
            <a:endParaRPr lang="de-AT" dirty="0"/>
          </a:p>
        </p:txBody>
      </p:sp>
    </p:spTree>
    <p:extLst>
      <p:ext uri="{BB962C8B-B14F-4D97-AF65-F5344CB8AC3E}">
        <p14:creationId xmlns:p14="http://schemas.microsoft.com/office/powerpoint/2010/main" val="30733737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inktipps">
    <p:bg>
      <p:bgPr>
        <a:solidFill>
          <a:srgbClr val="CADFF4"/>
        </a:solidFill>
        <a:effectLst/>
      </p:bgPr>
    </p:bg>
    <p:spTree>
      <p:nvGrpSpPr>
        <p:cNvPr id="1" name=""/>
        <p:cNvGrpSpPr/>
        <p:nvPr/>
      </p:nvGrpSpPr>
      <p:grpSpPr>
        <a:xfrm>
          <a:off x="0" y="0"/>
          <a:ext cx="0" cy="0"/>
          <a:chOff x="0" y="0"/>
          <a:chExt cx="0" cy="0"/>
        </a:xfrm>
      </p:grpSpPr>
      <p:sp>
        <p:nvSpPr>
          <p:cNvPr id="5" name="Inhaltsplatzhalter 2"/>
          <p:cNvSpPr>
            <a:spLocks noGrp="1"/>
          </p:cNvSpPr>
          <p:nvPr>
            <p:ph idx="1"/>
          </p:nvPr>
        </p:nvSpPr>
        <p:spPr>
          <a:xfrm>
            <a:off x="838200" y="2656760"/>
            <a:ext cx="10515600" cy="3520202"/>
          </a:xfrm>
        </p:spPr>
        <p:txBody>
          <a:bodyPr/>
          <a:lstStyle>
            <a:lvl1pPr marL="228600" indent="-228600">
              <a:lnSpc>
                <a:spcPct val="150000"/>
              </a:lnSpc>
              <a:buSzPct val="75000"/>
              <a:buFont typeface="Wingdings" panose="05000000000000000000" pitchFamily="2" charset="2"/>
              <a:buChar char=""/>
              <a:defRPr>
                <a:solidFill>
                  <a:srgbClr val="132843"/>
                </a:solidFill>
              </a:defRPr>
            </a:lvl1pPr>
            <a:lvl2pPr marL="685800" indent="-228600">
              <a:lnSpc>
                <a:spcPct val="150000"/>
              </a:lnSpc>
              <a:buSzPct val="75000"/>
              <a:buFont typeface="Wingdings" panose="05000000000000000000" pitchFamily="2" charset="2"/>
              <a:buChar char=""/>
              <a:defRPr>
                <a:solidFill>
                  <a:srgbClr val="132843"/>
                </a:solidFill>
              </a:defRPr>
            </a:lvl2pPr>
            <a:lvl3pPr marL="1143000" indent="-228600">
              <a:lnSpc>
                <a:spcPct val="150000"/>
              </a:lnSpc>
              <a:buSzPct val="75000"/>
              <a:buFont typeface="Wingdings" panose="05000000000000000000" pitchFamily="2" charset="2"/>
              <a:buChar char=""/>
              <a:defRPr>
                <a:solidFill>
                  <a:srgbClr val="132843"/>
                </a:solidFill>
              </a:defRPr>
            </a:lvl3pPr>
            <a:lvl4pPr marL="1600200" indent="-228600">
              <a:lnSpc>
                <a:spcPct val="150000"/>
              </a:lnSpc>
              <a:buSzPct val="75000"/>
              <a:buFont typeface="Wingdings" panose="05000000000000000000" pitchFamily="2" charset="2"/>
              <a:buChar char=""/>
              <a:defRPr>
                <a:solidFill>
                  <a:srgbClr val="132843"/>
                </a:solidFill>
              </a:defRPr>
            </a:lvl4pPr>
            <a:lvl5pPr marL="2057400" indent="-228600">
              <a:lnSpc>
                <a:spcPct val="150000"/>
              </a:lnSpc>
              <a:buSzPct val="75000"/>
              <a:buFont typeface="Wingdings" panose="05000000000000000000" pitchFamily="2" charset="2"/>
              <a:buChar char=""/>
              <a:defRPr>
                <a:solidFill>
                  <a:srgbClr val="132843"/>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6" name="Titel 1"/>
          <p:cNvSpPr>
            <a:spLocks noGrp="1"/>
          </p:cNvSpPr>
          <p:nvPr>
            <p:ph type="title"/>
          </p:nvPr>
        </p:nvSpPr>
        <p:spPr>
          <a:xfrm>
            <a:off x="838200" y="1326480"/>
            <a:ext cx="10515600" cy="1163801"/>
          </a:xfrm>
        </p:spPr>
        <p:txBody>
          <a:bodyPr/>
          <a:lstStyle>
            <a:lvl1pPr>
              <a:defRPr>
                <a:solidFill>
                  <a:srgbClr val="415972"/>
                </a:solidFill>
              </a:defRPr>
            </a:lvl1pPr>
          </a:lstStyle>
          <a:p>
            <a:r>
              <a:rPr lang="de-DE"/>
              <a:t>Mastertitelformat bearbeiten</a:t>
            </a:r>
            <a:endParaRPr lang="de-AT" dirty="0"/>
          </a:p>
        </p:txBody>
      </p:sp>
    </p:spTree>
    <p:extLst>
      <p:ext uri="{BB962C8B-B14F-4D97-AF65-F5344CB8AC3E}">
        <p14:creationId xmlns:p14="http://schemas.microsoft.com/office/powerpoint/2010/main" val="16337561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pps">
    <p:bg>
      <p:bgPr>
        <a:solidFill>
          <a:srgbClr val="F3EFE3"/>
        </a:solidFill>
        <a:effectLst/>
      </p:bgPr>
    </p:bg>
    <p:spTree>
      <p:nvGrpSpPr>
        <p:cNvPr id="1" name=""/>
        <p:cNvGrpSpPr/>
        <p:nvPr/>
      </p:nvGrpSpPr>
      <p:grpSpPr>
        <a:xfrm>
          <a:off x="0" y="0"/>
          <a:ext cx="0" cy="0"/>
          <a:chOff x="0" y="0"/>
          <a:chExt cx="0" cy="0"/>
        </a:xfrm>
      </p:grpSpPr>
      <p:sp>
        <p:nvSpPr>
          <p:cNvPr id="5" name="Inhaltsplatzhalter 2"/>
          <p:cNvSpPr>
            <a:spLocks noGrp="1"/>
          </p:cNvSpPr>
          <p:nvPr>
            <p:ph idx="1"/>
          </p:nvPr>
        </p:nvSpPr>
        <p:spPr>
          <a:xfrm>
            <a:off x="838200" y="2656760"/>
            <a:ext cx="10515600" cy="3520202"/>
          </a:xfrm>
        </p:spPr>
        <p:txBody>
          <a:bodyPr/>
          <a:lstStyle>
            <a:lvl1pPr marL="228600" indent="-228600">
              <a:lnSpc>
                <a:spcPct val="150000"/>
              </a:lnSpc>
              <a:buSzPct val="75000"/>
              <a:buFont typeface="Wingdings" panose="05000000000000000000" pitchFamily="2" charset="2"/>
              <a:buChar char=""/>
              <a:defRPr>
                <a:solidFill>
                  <a:srgbClr val="132843"/>
                </a:solidFill>
              </a:defRPr>
            </a:lvl1pPr>
            <a:lvl2pPr marL="685800" indent="-228600">
              <a:lnSpc>
                <a:spcPct val="150000"/>
              </a:lnSpc>
              <a:buSzPct val="75000"/>
              <a:buFont typeface="Wingdings" panose="05000000000000000000" pitchFamily="2" charset="2"/>
              <a:buChar char=""/>
              <a:defRPr>
                <a:solidFill>
                  <a:srgbClr val="132843"/>
                </a:solidFill>
              </a:defRPr>
            </a:lvl2pPr>
            <a:lvl3pPr marL="1143000" indent="-228600">
              <a:lnSpc>
                <a:spcPct val="150000"/>
              </a:lnSpc>
              <a:buSzPct val="75000"/>
              <a:buFont typeface="Wingdings" panose="05000000000000000000" pitchFamily="2" charset="2"/>
              <a:buChar char=""/>
              <a:defRPr>
                <a:solidFill>
                  <a:srgbClr val="132843"/>
                </a:solidFill>
              </a:defRPr>
            </a:lvl3pPr>
            <a:lvl4pPr marL="1600200" indent="-228600">
              <a:lnSpc>
                <a:spcPct val="150000"/>
              </a:lnSpc>
              <a:buSzPct val="75000"/>
              <a:buFont typeface="Wingdings" panose="05000000000000000000" pitchFamily="2" charset="2"/>
              <a:buChar char=""/>
              <a:defRPr>
                <a:solidFill>
                  <a:srgbClr val="132843"/>
                </a:solidFill>
              </a:defRPr>
            </a:lvl4pPr>
            <a:lvl5pPr marL="2057400" indent="-228600">
              <a:lnSpc>
                <a:spcPct val="150000"/>
              </a:lnSpc>
              <a:buSzPct val="75000"/>
              <a:buFont typeface="Wingdings" panose="05000000000000000000" pitchFamily="2" charset="2"/>
              <a:buChar char=""/>
              <a:defRPr>
                <a:solidFill>
                  <a:srgbClr val="132843"/>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6" name="Titel 1"/>
          <p:cNvSpPr>
            <a:spLocks noGrp="1"/>
          </p:cNvSpPr>
          <p:nvPr>
            <p:ph type="title"/>
          </p:nvPr>
        </p:nvSpPr>
        <p:spPr>
          <a:xfrm>
            <a:off x="838200" y="1326480"/>
            <a:ext cx="10515600" cy="1163801"/>
          </a:xfrm>
        </p:spPr>
        <p:txBody>
          <a:bodyPr/>
          <a:lstStyle>
            <a:lvl1pPr>
              <a:defRPr>
                <a:solidFill>
                  <a:srgbClr val="415972"/>
                </a:solidFill>
              </a:defRPr>
            </a:lvl1pPr>
          </a:lstStyle>
          <a:p>
            <a:r>
              <a:rPr lang="de-DE"/>
              <a:t>Mastertitelformat bearbeiten</a:t>
            </a:r>
            <a:endParaRPr lang="de-AT" dirty="0"/>
          </a:p>
        </p:txBody>
      </p:sp>
    </p:spTree>
    <p:extLst>
      <p:ext uri="{BB962C8B-B14F-4D97-AF65-F5344CB8AC3E}">
        <p14:creationId xmlns:p14="http://schemas.microsoft.com/office/powerpoint/2010/main" val="20122171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onstiges">
    <p:bg>
      <p:bgPr>
        <a:solidFill>
          <a:srgbClr val="C8E2BF"/>
        </a:solidFill>
        <a:effectLst/>
      </p:bgPr>
    </p:bg>
    <p:spTree>
      <p:nvGrpSpPr>
        <p:cNvPr id="1" name=""/>
        <p:cNvGrpSpPr/>
        <p:nvPr/>
      </p:nvGrpSpPr>
      <p:grpSpPr>
        <a:xfrm>
          <a:off x="0" y="0"/>
          <a:ext cx="0" cy="0"/>
          <a:chOff x="0" y="0"/>
          <a:chExt cx="0" cy="0"/>
        </a:xfrm>
      </p:grpSpPr>
      <p:sp>
        <p:nvSpPr>
          <p:cNvPr id="5" name="Inhaltsplatzhalter 2"/>
          <p:cNvSpPr>
            <a:spLocks noGrp="1"/>
          </p:cNvSpPr>
          <p:nvPr>
            <p:ph idx="1"/>
          </p:nvPr>
        </p:nvSpPr>
        <p:spPr>
          <a:xfrm>
            <a:off x="838200" y="2656760"/>
            <a:ext cx="10515600" cy="3520202"/>
          </a:xfrm>
        </p:spPr>
        <p:txBody>
          <a:bodyPr/>
          <a:lstStyle>
            <a:lvl1pPr marL="228600" indent="-228600">
              <a:lnSpc>
                <a:spcPct val="150000"/>
              </a:lnSpc>
              <a:buSzPct val="75000"/>
              <a:buFont typeface="Wingdings" panose="05000000000000000000" pitchFamily="2" charset="2"/>
              <a:buChar char=""/>
              <a:defRPr>
                <a:solidFill>
                  <a:srgbClr val="132843"/>
                </a:solidFill>
              </a:defRPr>
            </a:lvl1pPr>
            <a:lvl2pPr marL="685800" indent="-228600">
              <a:lnSpc>
                <a:spcPct val="150000"/>
              </a:lnSpc>
              <a:buSzPct val="75000"/>
              <a:buFont typeface="Wingdings" panose="05000000000000000000" pitchFamily="2" charset="2"/>
              <a:buChar char=""/>
              <a:defRPr>
                <a:solidFill>
                  <a:srgbClr val="132843"/>
                </a:solidFill>
              </a:defRPr>
            </a:lvl2pPr>
            <a:lvl3pPr marL="1143000" indent="-228600">
              <a:lnSpc>
                <a:spcPct val="150000"/>
              </a:lnSpc>
              <a:buSzPct val="75000"/>
              <a:buFont typeface="Wingdings" panose="05000000000000000000" pitchFamily="2" charset="2"/>
              <a:buChar char=""/>
              <a:defRPr>
                <a:solidFill>
                  <a:srgbClr val="132843"/>
                </a:solidFill>
              </a:defRPr>
            </a:lvl3pPr>
            <a:lvl4pPr marL="1600200" indent="-228600">
              <a:lnSpc>
                <a:spcPct val="150000"/>
              </a:lnSpc>
              <a:buSzPct val="75000"/>
              <a:buFont typeface="Wingdings" panose="05000000000000000000" pitchFamily="2" charset="2"/>
              <a:buChar char=""/>
              <a:defRPr>
                <a:solidFill>
                  <a:srgbClr val="132843"/>
                </a:solidFill>
              </a:defRPr>
            </a:lvl4pPr>
            <a:lvl5pPr marL="2057400" indent="-228600">
              <a:lnSpc>
                <a:spcPct val="150000"/>
              </a:lnSpc>
              <a:buSzPct val="75000"/>
              <a:buFont typeface="Wingdings" panose="05000000000000000000" pitchFamily="2" charset="2"/>
              <a:buChar char=""/>
              <a:defRPr>
                <a:solidFill>
                  <a:srgbClr val="132843"/>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6" name="Titel 1"/>
          <p:cNvSpPr>
            <a:spLocks noGrp="1"/>
          </p:cNvSpPr>
          <p:nvPr>
            <p:ph type="title"/>
          </p:nvPr>
        </p:nvSpPr>
        <p:spPr>
          <a:xfrm>
            <a:off x="838200" y="1326480"/>
            <a:ext cx="10515600" cy="1163801"/>
          </a:xfrm>
        </p:spPr>
        <p:txBody>
          <a:bodyPr/>
          <a:lstStyle>
            <a:lvl1pPr>
              <a:defRPr>
                <a:solidFill>
                  <a:srgbClr val="415972"/>
                </a:solidFill>
              </a:defRPr>
            </a:lvl1pPr>
          </a:lstStyle>
          <a:p>
            <a:r>
              <a:rPr lang="de-DE"/>
              <a:t>Mastertitelformat bearbeiten</a:t>
            </a:r>
            <a:endParaRPr lang="de-AT" dirty="0"/>
          </a:p>
        </p:txBody>
      </p:sp>
    </p:spTree>
    <p:extLst>
      <p:ext uri="{BB962C8B-B14F-4D97-AF65-F5344CB8AC3E}">
        <p14:creationId xmlns:p14="http://schemas.microsoft.com/office/powerpoint/2010/main" val="960343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onstiges 2">
    <p:bg>
      <p:bgPr>
        <a:solidFill>
          <a:srgbClr val="FDBEBC"/>
        </a:solidFill>
        <a:effectLst/>
      </p:bgPr>
    </p:bg>
    <p:spTree>
      <p:nvGrpSpPr>
        <p:cNvPr id="1" name=""/>
        <p:cNvGrpSpPr/>
        <p:nvPr/>
      </p:nvGrpSpPr>
      <p:grpSpPr>
        <a:xfrm>
          <a:off x="0" y="0"/>
          <a:ext cx="0" cy="0"/>
          <a:chOff x="0" y="0"/>
          <a:chExt cx="0" cy="0"/>
        </a:xfrm>
      </p:grpSpPr>
      <p:sp>
        <p:nvSpPr>
          <p:cNvPr id="5" name="Inhaltsplatzhalter 2"/>
          <p:cNvSpPr>
            <a:spLocks noGrp="1"/>
          </p:cNvSpPr>
          <p:nvPr>
            <p:ph idx="1"/>
          </p:nvPr>
        </p:nvSpPr>
        <p:spPr>
          <a:xfrm>
            <a:off x="838200" y="2656760"/>
            <a:ext cx="10515600" cy="3520202"/>
          </a:xfrm>
        </p:spPr>
        <p:txBody>
          <a:bodyPr/>
          <a:lstStyle>
            <a:lvl1pPr marL="228600" indent="-228600">
              <a:lnSpc>
                <a:spcPct val="150000"/>
              </a:lnSpc>
              <a:buSzPct val="75000"/>
              <a:buFont typeface="Wingdings" panose="05000000000000000000" pitchFamily="2" charset="2"/>
              <a:buChar char=""/>
              <a:defRPr>
                <a:solidFill>
                  <a:srgbClr val="132843"/>
                </a:solidFill>
              </a:defRPr>
            </a:lvl1pPr>
            <a:lvl2pPr marL="685800" indent="-228600">
              <a:lnSpc>
                <a:spcPct val="150000"/>
              </a:lnSpc>
              <a:buSzPct val="75000"/>
              <a:buFont typeface="Wingdings" panose="05000000000000000000" pitchFamily="2" charset="2"/>
              <a:buChar char=""/>
              <a:defRPr>
                <a:solidFill>
                  <a:srgbClr val="132843"/>
                </a:solidFill>
              </a:defRPr>
            </a:lvl2pPr>
            <a:lvl3pPr marL="1143000" indent="-228600">
              <a:lnSpc>
                <a:spcPct val="150000"/>
              </a:lnSpc>
              <a:buSzPct val="75000"/>
              <a:buFont typeface="Wingdings" panose="05000000000000000000" pitchFamily="2" charset="2"/>
              <a:buChar char=""/>
              <a:defRPr>
                <a:solidFill>
                  <a:srgbClr val="132843"/>
                </a:solidFill>
              </a:defRPr>
            </a:lvl3pPr>
            <a:lvl4pPr marL="1600200" indent="-228600">
              <a:lnSpc>
                <a:spcPct val="150000"/>
              </a:lnSpc>
              <a:buSzPct val="75000"/>
              <a:buFont typeface="Wingdings" panose="05000000000000000000" pitchFamily="2" charset="2"/>
              <a:buChar char=""/>
              <a:defRPr>
                <a:solidFill>
                  <a:srgbClr val="132843"/>
                </a:solidFill>
              </a:defRPr>
            </a:lvl4pPr>
            <a:lvl5pPr marL="2057400" indent="-228600">
              <a:lnSpc>
                <a:spcPct val="150000"/>
              </a:lnSpc>
              <a:buSzPct val="75000"/>
              <a:buFont typeface="Wingdings" panose="05000000000000000000" pitchFamily="2" charset="2"/>
              <a:buChar char=""/>
              <a:defRPr>
                <a:solidFill>
                  <a:srgbClr val="132843"/>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6" name="Titel 1"/>
          <p:cNvSpPr>
            <a:spLocks noGrp="1"/>
          </p:cNvSpPr>
          <p:nvPr>
            <p:ph type="title"/>
          </p:nvPr>
        </p:nvSpPr>
        <p:spPr>
          <a:xfrm>
            <a:off x="838200" y="1326480"/>
            <a:ext cx="10515600" cy="1163801"/>
          </a:xfrm>
        </p:spPr>
        <p:txBody>
          <a:bodyPr/>
          <a:lstStyle>
            <a:lvl1pPr>
              <a:defRPr>
                <a:solidFill>
                  <a:srgbClr val="415972"/>
                </a:solidFill>
              </a:defRPr>
            </a:lvl1pPr>
          </a:lstStyle>
          <a:p>
            <a:r>
              <a:rPr lang="de-DE"/>
              <a:t>Mastertitelformat bearbeiten</a:t>
            </a:r>
            <a:endParaRPr lang="de-AT" dirty="0"/>
          </a:p>
        </p:txBody>
      </p:sp>
    </p:spTree>
    <p:extLst>
      <p:ext uri="{BB962C8B-B14F-4D97-AF65-F5344CB8AC3E}">
        <p14:creationId xmlns:p14="http://schemas.microsoft.com/office/powerpoint/2010/main" val="41077465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ebsiteansicht">
    <p:spTree>
      <p:nvGrpSpPr>
        <p:cNvPr id="1" name=""/>
        <p:cNvGrpSpPr/>
        <p:nvPr/>
      </p:nvGrpSpPr>
      <p:grpSpPr>
        <a:xfrm>
          <a:off x="0" y="0"/>
          <a:ext cx="0" cy="0"/>
          <a:chOff x="0" y="0"/>
          <a:chExt cx="0" cy="0"/>
        </a:xfrm>
      </p:grpSpPr>
      <p:sp>
        <p:nvSpPr>
          <p:cNvPr id="7" name="Bildplatzhalter 2"/>
          <p:cNvSpPr>
            <a:spLocks noGrp="1"/>
          </p:cNvSpPr>
          <p:nvPr>
            <p:ph type="pic" idx="1"/>
          </p:nvPr>
        </p:nvSpPr>
        <p:spPr>
          <a:xfrm>
            <a:off x="844550" y="1322962"/>
            <a:ext cx="10515600" cy="4630575"/>
          </a:xfrm>
        </p:spPr>
        <p:txBody>
          <a:bodyPr/>
          <a:lstStyle>
            <a:lvl1pPr marL="0" indent="0">
              <a:buNone/>
              <a:defRPr sz="3200">
                <a:solidFill>
                  <a:srgbClr val="132843"/>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AT" dirty="0"/>
          </a:p>
        </p:txBody>
      </p:sp>
      <p:sp>
        <p:nvSpPr>
          <p:cNvPr id="3" name="Textplatzhalter 2">
            <a:extLst>
              <a:ext uri="{FF2B5EF4-FFF2-40B4-BE49-F238E27FC236}">
                <a16:creationId xmlns:a16="http://schemas.microsoft.com/office/drawing/2014/main" id="{7C35EE2F-15C0-FE86-9BB3-3574F928156C}"/>
              </a:ext>
            </a:extLst>
          </p:cNvPr>
          <p:cNvSpPr>
            <a:spLocks noGrp="1"/>
          </p:cNvSpPr>
          <p:nvPr>
            <p:ph type="body" idx="10"/>
          </p:nvPr>
        </p:nvSpPr>
        <p:spPr>
          <a:xfrm>
            <a:off x="844550" y="5953537"/>
            <a:ext cx="10515600" cy="477077"/>
          </a:xfrm>
          <a:gradFill flip="none" rotWithShape="1">
            <a:gsLst>
              <a:gs pos="0">
                <a:schemeClr val="bg1">
                  <a:alpha val="80000"/>
                </a:schemeClr>
              </a:gs>
              <a:gs pos="75000">
                <a:schemeClr val="bg1">
                  <a:lumMod val="0"/>
                  <a:lumOff val="100000"/>
                </a:schemeClr>
              </a:gs>
            </a:gsLst>
            <a:path path="circle">
              <a:fillToRect r="100000" b="100000"/>
            </a:path>
            <a:tileRect l="-100000" t="-100000"/>
          </a:gradFill>
        </p:spPr>
        <p:txBody>
          <a:bodyPr>
            <a:normAutofit/>
          </a:bodyPr>
          <a:lstStyle>
            <a:lvl1pPr marL="0" indent="0" algn="l">
              <a:buNone/>
              <a:defRPr sz="1600">
                <a:solidFill>
                  <a:srgbClr val="13284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Tree>
    <p:extLst>
      <p:ext uri="{BB962C8B-B14F-4D97-AF65-F5344CB8AC3E}">
        <p14:creationId xmlns:p14="http://schemas.microsoft.com/office/powerpoint/2010/main" val="5851344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inweis">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normAutofit/>
          </a:bodyPr>
          <a:lstStyle>
            <a:lvl1pPr algn="l">
              <a:lnSpc>
                <a:spcPct val="100000"/>
              </a:lnSpc>
              <a:defRPr sz="3200">
                <a:solidFill>
                  <a:srgbClr val="415972"/>
                </a:solidFill>
              </a:defRPr>
            </a:lvl1pPr>
          </a:lstStyle>
          <a:p>
            <a:r>
              <a:rPr lang="de-DE" dirty="0"/>
              <a:t>Hinweis zur Nutzung der </a:t>
            </a:r>
            <a:r>
              <a:rPr lang="de-DE" dirty="0" err="1"/>
              <a:t>PowerPointPräsentation</a:t>
            </a:r>
            <a:endParaRPr lang="de-AT" dirty="0"/>
          </a:p>
        </p:txBody>
      </p:sp>
      <p:sp>
        <p:nvSpPr>
          <p:cNvPr id="5" name="Textfeld 4"/>
          <p:cNvSpPr txBox="1">
            <a:spLocks/>
          </p:cNvSpPr>
          <p:nvPr userDrawn="1"/>
        </p:nvSpPr>
        <p:spPr>
          <a:xfrm>
            <a:off x="838200" y="2656760"/>
            <a:ext cx="10515600" cy="2493760"/>
          </a:xfrm>
          <a:prstGeom prst="rect">
            <a:avLst/>
          </a:prstGeom>
          <a:noFill/>
        </p:spPr>
        <p:txBody>
          <a:bodyPr wrap="square" rtlCol="0">
            <a:spAutoFit/>
          </a:bodyPr>
          <a:lstStyle/>
          <a:p>
            <a:pPr marL="285750" lvl="0" indent="-285750">
              <a:lnSpc>
                <a:spcPct val="150000"/>
              </a:lnSpc>
              <a:spcAft>
                <a:spcPts val="1200"/>
              </a:spcAft>
              <a:buClr>
                <a:srgbClr val="C51909"/>
              </a:buClr>
              <a:buFont typeface="Wingdings" panose="05000000000000000000" pitchFamily="2" charset="2"/>
              <a:buChar char="w"/>
            </a:pPr>
            <a:r>
              <a:rPr lang="de-AT" sz="2000" dirty="0"/>
              <a:t>In dieser </a:t>
            </a:r>
            <a:r>
              <a:rPr lang="de-AT" sz="2000" dirty="0" err="1"/>
              <a:t>PowerPointPräsentation</a:t>
            </a:r>
            <a:r>
              <a:rPr lang="de-AT" sz="2000" dirty="0"/>
              <a:t> finden sich die wichtigsten Inhalte des Schwerpunktthemas in stark gekürzter Form.</a:t>
            </a:r>
          </a:p>
          <a:p>
            <a:pPr marL="285750" lvl="0" indent="-285750">
              <a:lnSpc>
                <a:spcPct val="150000"/>
              </a:lnSpc>
              <a:spcAft>
                <a:spcPts val="1200"/>
              </a:spcAft>
              <a:buClr>
                <a:srgbClr val="C51909"/>
              </a:buClr>
              <a:buFont typeface="Wingdings" panose="05000000000000000000" pitchFamily="2" charset="2"/>
              <a:buChar char="w"/>
            </a:pPr>
            <a:r>
              <a:rPr lang="de-AT" sz="2000" dirty="0"/>
              <a:t>Um zu den Hintergrundinformationen in den jeweiligen Abschnitten auf der </a:t>
            </a:r>
            <a:r>
              <a:rPr lang="de-AT" sz="2000" dirty="0" err="1"/>
              <a:t>DemokratieWEBstatt</a:t>
            </a:r>
            <a:r>
              <a:rPr lang="de-AT" sz="2000" dirty="0"/>
              <a:t> zu gelangen, nutzen Sie bitte die </a:t>
            </a:r>
            <a:r>
              <a:rPr lang="de-AT" sz="2000" u="none" dirty="0"/>
              <a:t>Verlinkungen</a:t>
            </a:r>
            <a:r>
              <a:rPr lang="de-AT" sz="2000" dirty="0"/>
              <a:t> 🔗 </a:t>
            </a:r>
            <a:r>
              <a:rPr lang="de-AT" sz="2000" u="none" dirty="0"/>
              <a:t> der Titel</a:t>
            </a:r>
            <a:r>
              <a:rPr lang="de-AT" sz="2000" dirty="0"/>
              <a:t> auf den Überblicksfolien.</a:t>
            </a:r>
          </a:p>
        </p:txBody>
      </p:sp>
    </p:spTree>
    <p:extLst>
      <p:ext uri="{BB962C8B-B14F-4D97-AF65-F5344CB8AC3E}">
        <p14:creationId xmlns:p14="http://schemas.microsoft.com/office/powerpoint/2010/main" val="12010910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lnSpc>
                <a:spcPct val="100000"/>
              </a:lnSpc>
              <a:defRPr>
                <a:solidFill>
                  <a:srgbClr val="415972"/>
                </a:solidFill>
              </a:defRPr>
            </a:lvl1pPr>
          </a:lstStyle>
          <a:p>
            <a:r>
              <a:rPr lang="de-DE"/>
              <a:t>Mastertitelformat bearbeiten</a:t>
            </a:r>
            <a:endParaRPr lang="de-AT" dirty="0"/>
          </a:p>
        </p:txBody>
      </p:sp>
      <p:sp>
        <p:nvSpPr>
          <p:cNvPr id="3" name="Inhaltsplatzhalter 2"/>
          <p:cNvSpPr>
            <a:spLocks noGrp="1"/>
          </p:cNvSpPr>
          <p:nvPr>
            <p:ph idx="1"/>
          </p:nvPr>
        </p:nvSpPr>
        <p:spPr/>
        <p:txBody>
          <a:bodyPr/>
          <a:lstStyle>
            <a:lvl1pPr marL="228600" indent="-228600">
              <a:lnSpc>
                <a:spcPct val="150000"/>
              </a:lnSpc>
              <a:buSzPct val="75000"/>
              <a:buFont typeface="Wingdings" panose="05000000000000000000" pitchFamily="2" charset="2"/>
              <a:buChar char=""/>
              <a:defRPr>
                <a:solidFill>
                  <a:srgbClr val="132843"/>
                </a:solidFill>
              </a:defRPr>
            </a:lvl1pPr>
            <a:lvl2pPr marL="685800" indent="-228600">
              <a:lnSpc>
                <a:spcPct val="150000"/>
              </a:lnSpc>
              <a:buSzPct val="75000"/>
              <a:buFont typeface="Wingdings" panose="05000000000000000000" pitchFamily="2" charset="2"/>
              <a:buChar char=""/>
              <a:defRPr>
                <a:solidFill>
                  <a:srgbClr val="132843"/>
                </a:solidFill>
              </a:defRPr>
            </a:lvl2pPr>
            <a:lvl3pPr marL="1143000" indent="-228600">
              <a:lnSpc>
                <a:spcPct val="150000"/>
              </a:lnSpc>
              <a:buSzPct val="75000"/>
              <a:buFont typeface="Wingdings" panose="05000000000000000000" pitchFamily="2" charset="2"/>
              <a:buChar char=""/>
              <a:defRPr>
                <a:solidFill>
                  <a:srgbClr val="132843"/>
                </a:solidFill>
              </a:defRPr>
            </a:lvl3pPr>
            <a:lvl4pPr marL="1600200" indent="-228600">
              <a:lnSpc>
                <a:spcPct val="150000"/>
              </a:lnSpc>
              <a:buSzPct val="75000"/>
              <a:buFont typeface="Wingdings" panose="05000000000000000000" pitchFamily="2" charset="2"/>
              <a:buChar char=""/>
              <a:defRPr>
                <a:solidFill>
                  <a:srgbClr val="132843"/>
                </a:solidFill>
              </a:defRPr>
            </a:lvl4pPr>
            <a:lvl5pPr marL="2057400" indent="-228600">
              <a:lnSpc>
                <a:spcPct val="150000"/>
              </a:lnSpc>
              <a:buSzPct val="75000"/>
              <a:buFont typeface="Wingdings" panose="05000000000000000000" pitchFamily="2" charset="2"/>
              <a:buChar char=""/>
              <a:defRPr>
                <a:solidFill>
                  <a:srgbClr val="132843"/>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dirty="0"/>
          </a:p>
        </p:txBody>
      </p:sp>
    </p:spTree>
    <p:extLst>
      <p:ext uri="{BB962C8B-B14F-4D97-AF65-F5344CB8AC3E}">
        <p14:creationId xmlns:p14="http://schemas.microsoft.com/office/powerpoint/2010/main" val="23922466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 und Inhalt mit Spalten für Lis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lnSpc>
                <a:spcPct val="100000"/>
              </a:lnSpc>
              <a:defRPr>
                <a:solidFill>
                  <a:srgbClr val="415972"/>
                </a:solidFill>
              </a:defRPr>
            </a:lvl1pPr>
          </a:lstStyle>
          <a:p>
            <a:r>
              <a:rPr lang="de-DE"/>
              <a:t>Mastertitelformat bearbeiten</a:t>
            </a:r>
            <a:endParaRPr lang="de-AT" dirty="0"/>
          </a:p>
        </p:txBody>
      </p:sp>
      <p:sp>
        <p:nvSpPr>
          <p:cNvPr id="3" name="Inhaltsplatzhalter 2"/>
          <p:cNvSpPr>
            <a:spLocks noGrp="1"/>
          </p:cNvSpPr>
          <p:nvPr>
            <p:ph idx="1"/>
          </p:nvPr>
        </p:nvSpPr>
        <p:spPr>
          <a:xfrm>
            <a:off x="838200" y="2656760"/>
            <a:ext cx="10515600" cy="1749768"/>
          </a:xfrm>
        </p:spPr>
        <p:txBody>
          <a:bodyPr/>
          <a:lstStyle>
            <a:lvl1pPr marL="228600" indent="-228600">
              <a:lnSpc>
                <a:spcPct val="150000"/>
              </a:lnSpc>
              <a:buSzPct val="75000"/>
              <a:buFont typeface="Wingdings" panose="05000000000000000000" pitchFamily="2" charset="2"/>
              <a:buChar char=""/>
              <a:defRPr>
                <a:solidFill>
                  <a:srgbClr val="132843"/>
                </a:solidFill>
              </a:defRPr>
            </a:lvl1pPr>
            <a:lvl2pPr marL="685800" indent="-228600">
              <a:lnSpc>
                <a:spcPct val="150000"/>
              </a:lnSpc>
              <a:buSzPct val="75000"/>
              <a:buFont typeface="Wingdings" panose="05000000000000000000" pitchFamily="2" charset="2"/>
              <a:buChar char=""/>
              <a:defRPr>
                <a:solidFill>
                  <a:srgbClr val="132843"/>
                </a:solidFill>
              </a:defRPr>
            </a:lvl2pPr>
            <a:lvl3pPr marL="1143000" indent="-228600">
              <a:lnSpc>
                <a:spcPct val="150000"/>
              </a:lnSpc>
              <a:buSzPct val="75000"/>
              <a:buFont typeface="Wingdings" panose="05000000000000000000" pitchFamily="2" charset="2"/>
              <a:buChar char=""/>
              <a:defRPr>
                <a:solidFill>
                  <a:srgbClr val="132843"/>
                </a:solidFill>
              </a:defRPr>
            </a:lvl3pPr>
            <a:lvl4pPr marL="1600200" indent="-228600">
              <a:lnSpc>
                <a:spcPct val="150000"/>
              </a:lnSpc>
              <a:buSzPct val="75000"/>
              <a:buFont typeface="Wingdings" panose="05000000000000000000" pitchFamily="2" charset="2"/>
              <a:buChar char=""/>
              <a:defRPr>
                <a:solidFill>
                  <a:srgbClr val="132843"/>
                </a:solidFill>
              </a:defRPr>
            </a:lvl4pPr>
            <a:lvl5pPr marL="2057400" indent="-228600">
              <a:lnSpc>
                <a:spcPct val="150000"/>
              </a:lnSpc>
              <a:buSzPct val="75000"/>
              <a:buFont typeface="Wingdings" panose="05000000000000000000" pitchFamily="2" charset="2"/>
              <a:buChar char=""/>
              <a:defRPr>
                <a:solidFill>
                  <a:srgbClr val="132843"/>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4" name="Inhaltsplatzhalter 2">
            <a:extLst>
              <a:ext uri="{FF2B5EF4-FFF2-40B4-BE49-F238E27FC236}">
                <a16:creationId xmlns:a16="http://schemas.microsoft.com/office/drawing/2014/main" id="{EBB73BC5-A345-520E-F3EE-72FE56A28DB6}"/>
              </a:ext>
            </a:extLst>
          </p:cNvPr>
          <p:cNvSpPr>
            <a:spLocks noGrp="1"/>
          </p:cNvSpPr>
          <p:nvPr>
            <p:ph idx="10" hasCustomPrompt="1"/>
          </p:nvPr>
        </p:nvSpPr>
        <p:spPr>
          <a:xfrm>
            <a:off x="838200" y="4427193"/>
            <a:ext cx="10515600" cy="1749768"/>
          </a:xfrm>
        </p:spPr>
        <p:txBody>
          <a:bodyPr numCol="3"/>
          <a:lstStyle>
            <a:lvl1pPr marL="228600" indent="-228600">
              <a:lnSpc>
                <a:spcPct val="150000"/>
              </a:lnSpc>
              <a:buSzPct val="75000"/>
              <a:buFont typeface="Wingdings" panose="05000000000000000000" pitchFamily="2" charset="2"/>
              <a:buChar char=""/>
              <a:defRPr>
                <a:solidFill>
                  <a:srgbClr val="132843"/>
                </a:solidFill>
              </a:defRPr>
            </a:lvl1pPr>
            <a:lvl2pPr marL="685800" indent="-228600">
              <a:lnSpc>
                <a:spcPct val="150000"/>
              </a:lnSpc>
              <a:buSzPct val="75000"/>
              <a:buFont typeface="Wingdings" panose="05000000000000000000" pitchFamily="2" charset="2"/>
              <a:buChar char=""/>
              <a:defRPr>
                <a:solidFill>
                  <a:srgbClr val="132843"/>
                </a:solidFill>
              </a:defRPr>
            </a:lvl2pPr>
            <a:lvl3pPr marL="1143000" indent="-228600">
              <a:lnSpc>
                <a:spcPct val="150000"/>
              </a:lnSpc>
              <a:buSzPct val="75000"/>
              <a:buFont typeface="Wingdings" panose="05000000000000000000" pitchFamily="2" charset="2"/>
              <a:buChar char=""/>
              <a:defRPr>
                <a:solidFill>
                  <a:srgbClr val="132843"/>
                </a:solidFill>
              </a:defRPr>
            </a:lvl3pPr>
            <a:lvl4pPr marL="1600200" indent="-228600">
              <a:lnSpc>
                <a:spcPct val="150000"/>
              </a:lnSpc>
              <a:buSzPct val="75000"/>
              <a:buFont typeface="Wingdings" panose="05000000000000000000" pitchFamily="2" charset="2"/>
              <a:buChar char=""/>
              <a:defRPr>
                <a:solidFill>
                  <a:srgbClr val="132843"/>
                </a:solidFill>
              </a:defRPr>
            </a:lvl4pPr>
            <a:lvl5pPr marL="2057400" indent="-228600">
              <a:lnSpc>
                <a:spcPct val="150000"/>
              </a:lnSpc>
              <a:buSzPct val="75000"/>
              <a:buFont typeface="Wingdings" panose="05000000000000000000" pitchFamily="2" charset="2"/>
              <a:buChar char=""/>
              <a:defRPr>
                <a:solidFill>
                  <a:srgbClr val="132843"/>
                </a:solidFill>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Tree>
    <p:extLst>
      <p:ext uri="{BB962C8B-B14F-4D97-AF65-F5344CB8AC3E}">
        <p14:creationId xmlns:p14="http://schemas.microsoft.com/office/powerpoint/2010/main" val="16352096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und Bild">
    <p:spTree>
      <p:nvGrpSpPr>
        <p:cNvPr id="1" name=""/>
        <p:cNvGrpSpPr/>
        <p:nvPr/>
      </p:nvGrpSpPr>
      <p:grpSpPr>
        <a:xfrm>
          <a:off x="0" y="0"/>
          <a:ext cx="0" cy="0"/>
          <a:chOff x="0" y="0"/>
          <a:chExt cx="0" cy="0"/>
        </a:xfrm>
      </p:grpSpPr>
      <p:sp>
        <p:nvSpPr>
          <p:cNvPr id="4" name="Bildplatzhalter 2"/>
          <p:cNvSpPr>
            <a:spLocks noGrp="1"/>
          </p:cNvSpPr>
          <p:nvPr>
            <p:ph type="pic" idx="10"/>
          </p:nvPr>
        </p:nvSpPr>
        <p:spPr>
          <a:xfrm>
            <a:off x="838200" y="2490281"/>
            <a:ext cx="10521950" cy="3460534"/>
          </a:xfrm>
        </p:spPr>
        <p:txBody>
          <a:bodyPr/>
          <a:lstStyle>
            <a:lvl1pPr marL="0" indent="0">
              <a:buNone/>
              <a:defRPr sz="3200">
                <a:solidFill>
                  <a:srgbClr val="132843"/>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AT" dirty="0"/>
          </a:p>
        </p:txBody>
      </p:sp>
      <p:sp>
        <p:nvSpPr>
          <p:cNvPr id="2" name="Titel 1"/>
          <p:cNvSpPr>
            <a:spLocks noGrp="1"/>
          </p:cNvSpPr>
          <p:nvPr>
            <p:ph type="title"/>
          </p:nvPr>
        </p:nvSpPr>
        <p:spPr>
          <a:noFill/>
        </p:spPr>
        <p:txBody>
          <a:bodyPr/>
          <a:lstStyle>
            <a:lvl1pPr>
              <a:lnSpc>
                <a:spcPct val="100000"/>
              </a:lnSpc>
              <a:defRPr>
                <a:solidFill>
                  <a:srgbClr val="415972"/>
                </a:solidFill>
              </a:defRPr>
            </a:lvl1pPr>
          </a:lstStyle>
          <a:p>
            <a:r>
              <a:rPr lang="de-DE"/>
              <a:t>Mastertitelformat bearbeiten</a:t>
            </a:r>
            <a:endParaRPr lang="de-AT" dirty="0"/>
          </a:p>
        </p:txBody>
      </p:sp>
      <p:sp>
        <p:nvSpPr>
          <p:cNvPr id="5" name="Textplatzhalter 2"/>
          <p:cNvSpPr>
            <a:spLocks noGrp="1"/>
          </p:cNvSpPr>
          <p:nvPr>
            <p:ph type="body" idx="1"/>
          </p:nvPr>
        </p:nvSpPr>
        <p:spPr>
          <a:xfrm>
            <a:off x="838200" y="5953537"/>
            <a:ext cx="10521950" cy="477077"/>
          </a:xfrm>
          <a:noFill/>
        </p:spPr>
        <p:txBody>
          <a:bodyPr>
            <a:normAutofit/>
          </a:bodyPr>
          <a:lstStyle>
            <a:lvl1pPr marL="0" indent="0" algn="l">
              <a:buNone/>
              <a:defRPr sz="1600">
                <a:solidFill>
                  <a:srgbClr val="13284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Tree>
    <p:extLst>
      <p:ext uri="{BB962C8B-B14F-4D97-AF65-F5344CB8AC3E}">
        <p14:creationId xmlns:p14="http://schemas.microsoft.com/office/powerpoint/2010/main" val="11296800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solidFill>
                  <a:srgbClr val="415972"/>
                </a:solidFill>
              </a:defRPr>
            </a:lvl1pPr>
          </a:lstStyle>
          <a:p>
            <a:r>
              <a:rPr lang="de-DE"/>
              <a:t>Mastertitelformat bearbeiten</a:t>
            </a:r>
            <a:endParaRPr lang="de-AT" dirty="0"/>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rgbClr val="13284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Tree>
    <p:extLst>
      <p:ext uri="{BB962C8B-B14F-4D97-AF65-F5344CB8AC3E}">
        <p14:creationId xmlns:p14="http://schemas.microsoft.com/office/powerpoint/2010/main" val="17009285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solidFill>
                  <a:srgbClr val="415972"/>
                </a:solidFill>
              </a:defRPr>
            </a:lvl1pPr>
          </a:lstStyle>
          <a:p>
            <a:r>
              <a:rPr lang="de-DE"/>
              <a:t>Mastertitelformat bearbeiten</a:t>
            </a:r>
            <a:endParaRPr lang="de-AT" dirty="0"/>
          </a:p>
        </p:txBody>
      </p:sp>
      <p:sp>
        <p:nvSpPr>
          <p:cNvPr id="3" name="Inhaltsplatzhalter 2"/>
          <p:cNvSpPr>
            <a:spLocks noGrp="1"/>
          </p:cNvSpPr>
          <p:nvPr>
            <p:ph sz="half" idx="1"/>
          </p:nvPr>
        </p:nvSpPr>
        <p:spPr>
          <a:xfrm>
            <a:off x="838200" y="1825625"/>
            <a:ext cx="5181600" cy="4351338"/>
          </a:xfrm>
        </p:spPr>
        <p:txBody>
          <a:bodyPr/>
          <a:lstStyle>
            <a:lvl1pPr>
              <a:defRPr>
                <a:solidFill>
                  <a:srgbClr val="132843"/>
                </a:solidFill>
              </a:defRPr>
            </a:lvl1pPr>
            <a:lvl2pPr>
              <a:defRPr>
                <a:solidFill>
                  <a:srgbClr val="132843"/>
                </a:solidFill>
              </a:defRPr>
            </a:lvl2pPr>
            <a:lvl3pPr>
              <a:defRPr>
                <a:solidFill>
                  <a:srgbClr val="132843"/>
                </a:solidFill>
              </a:defRPr>
            </a:lvl3pPr>
            <a:lvl4pPr>
              <a:defRPr>
                <a:solidFill>
                  <a:srgbClr val="132843"/>
                </a:solidFill>
              </a:defRPr>
            </a:lvl4pPr>
            <a:lvl5pPr>
              <a:defRPr>
                <a:solidFill>
                  <a:srgbClr val="132843"/>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4" name="Inhaltsplatzhalter 3"/>
          <p:cNvSpPr>
            <a:spLocks noGrp="1"/>
          </p:cNvSpPr>
          <p:nvPr>
            <p:ph sz="half" idx="2"/>
          </p:nvPr>
        </p:nvSpPr>
        <p:spPr>
          <a:xfrm>
            <a:off x="6172200" y="1825625"/>
            <a:ext cx="5181600" cy="4351338"/>
          </a:xfrm>
        </p:spPr>
        <p:txBody>
          <a:bodyPr/>
          <a:lstStyle>
            <a:lvl1pPr>
              <a:defRPr>
                <a:solidFill>
                  <a:srgbClr val="132843"/>
                </a:solidFill>
              </a:defRPr>
            </a:lvl1pPr>
            <a:lvl2pPr>
              <a:defRPr>
                <a:solidFill>
                  <a:srgbClr val="132843"/>
                </a:solidFill>
              </a:defRPr>
            </a:lvl2pPr>
            <a:lvl3pPr>
              <a:defRPr>
                <a:solidFill>
                  <a:srgbClr val="132843"/>
                </a:solidFill>
              </a:defRPr>
            </a:lvl3pPr>
            <a:lvl4pPr>
              <a:defRPr>
                <a:solidFill>
                  <a:srgbClr val="132843"/>
                </a:solidFill>
              </a:defRPr>
            </a:lvl4pPr>
            <a:lvl5pPr>
              <a:defRPr>
                <a:solidFill>
                  <a:srgbClr val="132843"/>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dirty="0"/>
          </a:p>
        </p:txBody>
      </p:sp>
    </p:spTree>
    <p:extLst>
      <p:ext uri="{BB962C8B-B14F-4D97-AF65-F5344CB8AC3E}">
        <p14:creationId xmlns:p14="http://schemas.microsoft.com/office/powerpoint/2010/main" val="30441427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1243667"/>
            <a:ext cx="10515600" cy="1325563"/>
          </a:xfrm>
        </p:spPr>
        <p:txBody>
          <a:bodyPr/>
          <a:lstStyle>
            <a:lvl1pPr>
              <a:defRPr>
                <a:solidFill>
                  <a:srgbClr val="415972"/>
                </a:solidFill>
              </a:defRPr>
            </a:lvl1pPr>
          </a:lstStyle>
          <a:p>
            <a:r>
              <a:rPr lang="de-DE"/>
              <a:t>Mastertitelformat bearbeiten</a:t>
            </a:r>
            <a:endParaRPr lang="de-AT" dirty="0"/>
          </a:p>
        </p:txBody>
      </p:sp>
      <p:sp>
        <p:nvSpPr>
          <p:cNvPr id="3" name="Textplatzhalter 2"/>
          <p:cNvSpPr>
            <a:spLocks noGrp="1"/>
          </p:cNvSpPr>
          <p:nvPr>
            <p:ph type="body" idx="1"/>
          </p:nvPr>
        </p:nvSpPr>
        <p:spPr>
          <a:xfrm>
            <a:off x="839788" y="2586600"/>
            <a:ext cx="5157787" cy="823912"/>
          </a:xfrm>
        </p:spPr>
        <p:txBody>
          <a:bodyPr anchor="b"/>
          <a:lstStyle>
            <a:lvl1pPr marL="0" indent="0">
              <a:lnSpc>
                <a:spcPct val="100000"/>
              </a:lnSpc>
              <a:buNone/>
              <a:defRPr sz="2400" b="1">
                <a:solidFill>
                  <a:srgbClr val="13284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p:cNvSpPr>
            <a:spLocks noGrp="1"/>
          </p:cNvSpPr>
          <p:nvPr>
            <p:ph sz="half" idx="2"/>
          </p:nvPr>
        </p:nvSpPr>
        <p:spPr>
          <a:xfrm>
            <a:off x="839788" y="3334871"/>
            <a:ext cx="5157787" cy="2854792"/>
          </a:xfrm>
        </p:spPr>
        <p:txBody>
          <a:bodyPr/>
          <a:lstStyle>
            <a:lvl1pPr>
              <a:defRPr>
                <a:solidFill>
                  <a:srgbClr val="132843"/>
                </a:solidFill>
              </a:defRPr>
            </a:lvl1pPr>
            <a:lvl2pPr>
              <a:defRPr>
                <a:solidFill>
                  <a:srgbClr val="132843"/>
                </a:solidFill>
              </a:defRPr>
            </a:lvl2pPr>
            <a:lvl3pPr>
              <a:defRPr>
                <a:solidFill>
                  <a:srgbClr val="132843"/>
                </a:solidFill>
              </a:defRPr>
            </a:lvl3pPr>
            <a:lvl4pPr>
              <a:defRPr>
                <a:solidFill>
                  <a:srgbClr val="132843"/>
                </a:solidFill>
              </a:defRPr>
            </a:lvl4pPr>
            <a:lvl5pPr>
              <a:defRPr>
                <a:solidFill>
                  <a:srgbClr val="132843"/>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5" name="Textplatzhalter 4"/>
          <p:cNvSpPr>
            <a:spLocks noGrp="1"/>
          </p:cNvSpPr>
          <p:nvPr>
            <p:ph type="body" sz="quarter" idx="3"/>
          </p:nvPr>
        </p:nvSpPr>
        <p:spPr>
          <a:xfrm>
            <a:off x="6172200" y="2586600"/>
            <a:ext cx="5183188" cy="823912"/>
          </a:xfrm>
        </p:spPr>
        <p:txBody>
          <a:bodyPr anchor="b"/>
          <a:lstStyle>
            <a:lvl1pPr marL="0" indent="0">
              <a:lnSpc>
                <a:spcPct val="100000"/>
              </a:lnSpc>
              <a:buNone/>
              <a:defRPr sz="2400" b="1">
                <a:solidFill>
                  <a:srgbClr val="13284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p:cNvSpPr>
            <a:spLocks noGrp="1"/>
          </p:cNvSpPr>
          <p:nvPr>
            <p:ph sz="quarter" idx="4"/>
          </p:nvPr>
        </p:nvSpPr>
        <p:spPr>
          <a:xfrm>
            <a:off x="6172200" y="3334871"/>
            <a:ext cx="5183188" cy="2854792"/>
          </a:xfrm>
        </p:spPr>
        <p:txBody>
          <a:bodyPr/>
          <a:lstStyle>
            <a:lvl1pPr>
              <a:defRPr>
                <a:solidFill>
                  <a:srgbClr val="132843"/>
                </a:solidFill>
              </a:defRPr>
            </a:lvl1pPr>
            <a:lvl2pPr>
              <a:defRPr>
                <a:solidFill>
                  <a:srgbClr val="132843"/>
                </a:solidFill>
              </a:defRPr>
            </a:lvl2pPr>
            <a:lvl3pPr>
              <a:defRPr>
                <a:solidFill>
                  <a:srgbClr val="132843"/>
                </a:solidFill>
              </a:defRPr>
            </a:lvl3pPr>
            <a:lvl4pPr>
              <a:defRPr>
                <a:solidFill>
                  <a:srgbClr val="132843"/>
                </a:solidFill>
              </a:defRPr>
            </a:lvl4pPr>
            <a:lvl5pPr>
              <a:defRPr>
                <a:solidFill>
                  <a:srgbClr val="132843"/>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dirty="0"/>
          </a:p>
        </p:txBody>
      </p:sp>
    </p:spTree>
    <p:extLst>
      <p:ext uri="{BB962C8B-B14F-4D97-AF65-F5344CB8AC3E}">
        <p14:creationId xmlns:p14="http://schemas.microsoft.com/office/powerpoint/2010/main" val="21691775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hyperlink" Target="https://demokratiewebstatt.at/"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1326480"/>
            <a:ext cx="10515600" cy="1163801"/>
          </a:xfrm>
          <a:prstGeom prst="rect">
            <a:avLst/>
          </a:prstGeom>
        </p:spPr>
        <p:txBody>
          <a:bodyPr vert="horz" lIns="91440" tIns="45720" rIns="91440" bIns="45720" rtlCol="0" anchor="ctr">
            <a:normAutofit/>
          </a:bodyPr>
          <a:lstStyle/>
          <a:p>
            <a:r>
              <a:rPr lang="de-DE" dirty="0"/>
              <a:t>Titelmasterformat durch Klicken bearbeiten</a:t>
            </a:r>
            <a:endParaRPr lang="de-AT" dirty="0"/>
          </a:p>
        </p:txBody>
      </p:sp>
      <p:sp>
        <p:nvSpPr>
          <p:cNvPr id="3" name="Textplatzhalter 2"/>
          <p:cNvSpPr>
            <a:spLocks noGrp="1"/>
          </p:cNvSpPr>
          <p:nvPr>
            <p:ph type="body" idx="1"/>
          </p:nvPr>
        </p:nvSpPr>
        <p:spPr>
          <a:xfrm>
            <a:off x="838200" y="2656760"/>
            <a:ext cx="10515600" cy="3520202"/>
          </a:xfrm>
          <a:prstGeom prst="rect">
            <a:avLst/>
          </a:prstGeom>
        </p:spPr>
        <p:txBody>
          <a:bodyPr vert="horz" lIns="91440" tIns="45720" rIns="91440" bIns="45720" rtlCol="0">
            <a:normAutofit/>
          </a:body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pic>
        <p:nvPicPr>
          <p:cNvPr id="4" name="Grafik 3">
            <a:hlinkClick r:id="rId20"/>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9411284" y="326367"/>
            <a:ext cx="2360874" cy="617961"/>
          </a:xfrm>
          <a:prstGeom prst="rect">
            <a:avLst/>
          </a:prstGeom>
        </p:spPr>
      </p:pic>
    </p:spTree>
    <p:extLst>
      <p:ext uri="{BB962C8B-B14F-4D97-AF65-F5344CB8AC3E}">
        <p14:creationId xmlns:p14="http://schemas.microsoft.com/office/powerpoint/2010/main" val="4087388041"/>
      </p:ext>
    </p:extLst>
  </p:cSld>
  <p:clrMap bg1="lt1" tx1="dk1" bg2="lt2" tx2="dk2" accent1="accent1" accent2="accent2" accent3="accent3" accent4="accent4" accent5="accent5" accent6="accent6" hlink="hlink" folHlink="folHlink"/>
  <p:sldLayoutIdLst>
    <p:sldLayoutId id="2147483649" r:id="rId1"/>
    <p:sldLayoutId id="2147483658" r:id="rId2"/>
    <p:sldLayoutId id="2147483660" r:id="rId3"/>
    <p:sldLayoutId id="2147483650" r:id="rId4"/>
    <p:sldLayoutId id="2147483667" r:id="rId5"/>
    <p:sldLayoutId id="2147483661" r:id="rId6"/>
    <p:sldLayoutId id="2147483651" r:id="rId7"/>
    <p:sldLayoutId id="2147483652" r:id="rId8"/>
    <p:sldLayoutId id="2147483653" r:id="rId9"/>
    <p:sldLayoutId id="2147483654" r:id="rId10"/>
    <p:sldLayoutId id="2147483655" r:id="rId11"/>
    <p:sldLayoutId id="2147483656" r:id="rId12"/>
    <p:sldLayoutId id="2147483657" r:id="rId13"/>
    <p:sldLayoutId id="2147483662" r:id="rId14"/>
    <p:sldLayoutId id="2147483664" r:id="rId15"/>
    <p:sldLayoutId id="2147483663" r:id="rId16"/>
    <p:sldLayoutId id="2147483665" r:id="rId17"/>
    <p:sldLayoutId id="2147483666" r:id="rId18"/>
  </p:sldLayoutIdLst>
  <p:txStyles>
    <p:titleStyle>
      <a:lvl1pPr algn="l" defTabSz="914400" rtl="0" eaLnBrk="1" latinLnBrk="0" hangingPunct="1">
        <a:lnSpc>
          <a:spcPct val="100000"/>
        </a:lnSpc>
        <a:spcBef>
          <a:spcPct val="0"/>
        </a:spcBef>
        <a:buNone/>
        <a:defRPr sz="4000" kern="1200">
          <a:solidFill>
            <a:srgbClr val="415972"/>
          </a:solidFill>
          <a:latin typeface="Lato Semibold" panose="020F0502020204030203" pitchFamily="34" charset="0"/>
          <a:ea typeface="Lato Semibold" panose="020F0502020204030203" pitchFamily="34" charset="0"/>
          <a:cs typeface="Lato Semibold" panose="020F0502020204030203" pitchFamily="34" charset="0"/>
        </a:defRPr>
      </a:lvl1pPr>
    </p:titleStyle>
    <p:bodyStyle>
      <a:lvl1pPr marL="228600" indent="-228600" algn="l" defTabSz="914400" rtl="0" eaLnBrk="1" latinLnBrk="0" hangingPunct="1">
        <a:lnSpc>
          <a:spcPct val="150000"/>
        </a:lnSpc>
        <a:spcBef>
          <a:spcPts val="1000"/>
        </a:spcBef>
        <a:buClr>
          <a:srgbClr val="C51909"/>
        </a:buClr>
        <a:buFont typeface="Wingdings" panose="05000000000000000000" pitchFamily="2" charset="2"/>
        <a:buChar char=""/>
        <a:defRPr sz="2800" kern="1200">
          <a:solidFill>
            <a:srgbClr val="132843"/>
          </a:solidFill>
          <a:latin typeface="+mn-lt"/>
          <a:ea typeface="+mn-ea"/>
          <a:cs typeface="+mn-cs"/>
        </a:defRPr>
      </a:lvl1pPr>
      <a:lvl2pPr marL="685800" indent="-228600" algn="l" defTabSz="914400" rtl="0" eaLnBrk="1" latinLnBrk="0" hangingPunct="1">
        <a:lnSpc>
          <a:spcPct val="150000"/>
        </a:lnSpc>
        <a:spcBef>
          <a:spcPts val="500"/>
        </a:spcBef>
        <a:buClr>
          <a:srgbClr val="C51909"/>
        </a:buClr>
        <a:buFont typeface="Wingdings" panose="05000000000000000000" pitchFamily="2" charset="2"/>
        <a:buChar char=""/>
        <a:defRPr sz="2400" kern="1200">
          <a:solidFill>
            <a:srgbClr val="132843"/>
          </a:solidFill>
          <a:latin typeface="+mn-lt"/>
          <a:ea typeface="+mn-ea"/>
          <a:cs typeface="+mn-cs"/>
        </a:defRPr>
      </a:lvl2pPr>
      <a:lvl3pPr marL="1143000" indent="-228600" algn="l" defTabSz="914400" rtl="0" eaLnBrk="1" latinLnBrk="0" hangingPunct="1">
        <a:lnSpc>
          <a:spcPct val="150000"/>
        </a:lnSpc>
        <a:spcBef>
          <a:spcPts val="500"/>
        </a:spcBef>
        <a:buClr>
          <a:srgbClr val="C51909"/>
        </a:buClr>
        <a:buFont typeface="Wingdings" panose="05000000000000000000" pitchFamily="2" charset="2"/>
        <a:buChar char=""/>
        <a:defRPr sz="2000" kern="1200">
          <a:solidFill>
            <a:srgbClr val="132843"/>
          </a:solidFill>
          <a:latin typeface="+mn-lt"/>
          <a:ea typeface="+mn-ea"/>
          <a:cs typeface="+mn-cs"/>
        </a:defRPr>
      </a:lvl3pPr>
      <a:lvl4pPr marL="1600200" indent="-228600" algn="l" defTabSz="914400" rtl="0" eaLnBrk="1" latinLnBrk="0" hangingPunct="1">
        <a:lnSpc>
          <a:spcPct val="150000"/>
        </a:lnSpc>
        <a:spcBef>
          <a:spcPts val="500"/>
        </a:spcBef>
        <a:buClr>
          <a:srgbClr val="C51909"/>
        </a:buClr>
        <a:buFont typeface="Wingdings" panose="05000000000000000000" pitchFamily="2" charset="2"/>
        <a:buChar char=""/>
        <a:defRPr sz="1800" kern="1200">
          <a:solidFill>
            <a:srgbClr val="132843"/>
          </a:solidFill>
          <a:latin typeface="+mn-lt"/>
          <a:ea typeface="+mn-ea"/>
          <a:cs typeface="+mn-cs"/>
        </a:defRPr>
      </a:lvl4pPr>
      <a:lvl5pPr marL="2057400" indent="-228600" algn="l" defTabSz="914400" rtl="0" eaLnBrk="1" latinLnBrk="0" hangingPunct="1">
        <a:lnSpc>
          <a:spcPct val="150000"/>
        </a:lnSpc>
        <a:spcBef>
          <a:spcPts val="500"/>
        </a:spcBef>
        <a:buClr>
          <a:srgbClr val="C51909"/>
        </a:buClr>
        <a:buFont typeface="Wingdings" panose="05000000000000000000" pitchFamily="2" charset="2"/>
        <a:buChar char=""/>
        <a:defRPr sz="1800" kern="1200">
          <a:solidFill>
            <a:srgbClr val="13284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www.demokratiewebstatt.at/thema/thema-sag-deine-meinung"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www.demokratiewebstatt.at/thema/thema-sag-deine-meinung/meinungsfreiheit-und-demokratie/mitreden-und-mitbestimmen" TargetMode="External"/><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hyperlink" Target="https://www.demokratiewebstatt.at/thema/thema-sag-deine-meinung/schutz-und-grenzen-der-meinungsfreiheit" TargetMode="Externa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https://www.demokratiewebstatt.at/thema/thema-sag-deine-meinung" TargetMode="External"/><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hyperlink" Target="https://apa.at/service/faktencheck-2/" TargetMode="External"/><Relationship Id="rId7" Type="http://schemas.openxmlformats.org/officeDocument/2006/relationships/hyperlink" Target="https://www.onlinesicherheit.gv.at/Themen/Erste-Hilfe/Meldestellen.html" TargetMode="External"/><Relationship Id="rId2" Type="http://schemas.openxmlformats.org/officeDocument/2006/relationships/hyperlink" Target="https://www.stopline.at/de/home" TargetMode="External"/><Relationship Id="rId1" Type="http://schemas.openxmlformats.org/officeDocument/2006/relationships/slideLayout" Target="../slideLayouts/slideLayout15.xml"/><Relationship Id="rId6" Type="http://schemas.openxmlformats.org/officeDocument/2006/relationships/hyperlink" Target="https://www.saferinternet.at/" TargetMode="External"/><Relationship Id="rId5" Type="http://schemas.openxmlformats.org/officeDocument/2006/relationships/hyperlink" Target="http://correctiv.org/" TargetMode="External"/><Relationship Id="rId4" Type="http://schemas.openxmlformats.org/officeDocument/2006/relationships/hyperlink" Target="http://mimikama.org/"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www.demokratiewebstatt.at/thema/thema-sag-deine-meinung/tipps-fuers-argumentieren-reden-und-ueberzeugen" TargetMode="External"/><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www.demokratiewebstatt.at/thema/thema-sag-deine-meinung/meinungsfreiheit-grundlage-der-demokratie" TargetMode="External"/><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tertitel 2">
            <a:extLst>
              <a:ext uri="{FF2B5EF4-FFF2-40B4-BE49-F238E27FC236}">
                <a16:creationId xmlns:a16="http://schemas.microsoft.com/office/drawing/2014/main" id="{08D3B00D-E7A7-095C-8066-5AF61FC6A350}"/>
              </a:ext>
            </a:extLst>
          </p:cNvPr>
          <p:cNvSpPr>
            <a:spLocks noGrp="1"/>
          </p:cNvSpPr>
          <p:nvPr>
            <p:ph type="subTitle" idx="1"/>
          </p:nvPr>
        </p:nvSpPr>
        <p:spPr/>
        <p:txBody>
          <a:bodyPr/>
          <a:lstStyle/>
          <a:p>
            <a:r>
              <a:rPr lang="de-AT" dirty="0"/>
              <a:t>Mitreden und mitbestimmen in einer Demokratie</a:t>
            </a:r>
          </a:p>
        </p:txBody>
      </p:sp>
      <p:sp>
        <p:nvSpPr>
          <p:cNvPr id="2" name="Titel 1">
            <a:extLst>
              <a:ext uri="{FF2B5EF4-FFF2-40B4-BE49-F238E27FC236}">
                <a16:creationId xmlns:a16="http://schemas.microsoft.com/office/drawing/2014/main" id="{4B16DD6E-4DA7-5088-EB61-737081064B91}"/>
              </a:ext>
            </a:extLst>
          </p:cNvPr>
          <p:cNvSpPr>
            <a:spLocks noGrp="1"/>
          </p:cNvSpPr>
          <p:nvPr>
            <p:ph type="ctrTitle"/>
          </p:nvPr>
        </p:nvSpPr>
        <p:spPr/>
        <p:txBody>
          <a:bodyPr/>
          <a:lstStyle/>
          <a:p>
            <a:r>
              <a:rPr lang="de-AT" dirty="0">
                <a:hlinkClick r:id="rId2"/>
              </a:rPr>
              <a:t>Sag deine Meinung!</a:t>
            </a:r>
            <a:endParaRPr lang="de-AT" dirty="0"/>
          </a:p>
        </p:txBody>
      </p:sp>
    </p:spTree>
    <p:extLst>
      <p:ext uri="{BB962C8B-B14F-4D97-AF65-F5344CB8AC3E}">
        <p14:creationId xmlns:p14="http://schemas.microsoft.com/office/powerpoint/2010/main" val="7515522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5FE041-31E1-1AF0-0FA2-F519B4170BF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21BA143-44FD-C251-46E3-D88A6B14D18B}"/>
              </a:ext>
            </a:extLst>
          </p:cNvPr>
          <p:cNvSpPr>
            <a:spLocks noGrp="1"/>
          </p:cNvSpPr>
          <p:nvPr>
            <p:ph type="title"/>
          </p:nvPr>
        </p:nvSpPr>
        <p:spPr/>
        <p:txBody>
          <a:bodyPr>
            <a:normAutofit/>
          </a:bodyPr>
          <a:lstStyle/>
          <a:p>
            <a:r>
              <a:rPr lang="de-DE" dirty="0"/>
              <a:t>Digitale Meinungsbildung</a:t>
            </a:r>
          </a:p>
        </p:txBody>
      </p:sp>
      <p:sp>
        <p:nvSpPr>
          <p:cNvPr id="3" name="Inhaltsplatzhalter 2">
            <a:extLst>
              <a:ext uri="{FF2B5EF4-FFF2-40B4-BE49-F238E27FC236}">
                <a16:creationId xmlns:a16="http://schemas.microsoft.com/office/drawing/2014/main" id="{5FE78B9D-9D00-FC34-E862-FECB6F7CF2CF}"/>
              </a:ext>
            </a:extLst>
          </p:cNvPr>
          <p:cNvSpPr>
            <a:spLocks noGrp="1"/>
          </p:cNvSpPr>
          <p:nvPr>
            <p:ph idx="1"/>
          </p:nvPr>
        </p:nvSpPr>
        <p:spPr/>
        <p:txBody>
          <a:bodyPr>
            <a:normAutofit fontScale="92500" lnSpcReduction="20000"/>
          </a:bodyPr>
          <a:lstStyle/>
          <a:p>
            <a:r>
              <a:rPr lang="de-DE" dirty="0"/>
              <a:t>Heute wird der Großteil der Informationen im Internet gesucht und gefunden. </a:t>
            </a:r>
          </a:p>
          <a:p>
            <a:r>
              <a:rPr lang="de-DE" dirty="0"/>
              <a:t>Meist fehlen bei diesen Informationen die Quellenangaben. Das macht es schwierig, Informationen zu überprüfen. </a:t>
            </a:r>
          </a:p>
          <a:p>
            <a:r>
              <a:rPr lang="de-DE" dirty="0"/>
              <a:t>Die Zahl an absichtlicher Desinformation (Fake News) und Verschwörungstheorien nimmt zu. </a:t>
            </a:r>
          </a:p>
        </p:txBody>
      </p:sp>
    </p:spTree>
    <p:extLst>
      <p:ext uri="{BB962C8B-B14F-4D97-AF65-F5344CB8AC3E}">
        <p14:creationId xmlns:p14="http://schemas.microsoft.com/office/powerpoint/2010/main" val="9679826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B86AD3-C491-78D1-5143-5DF802B7345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E735066-9ABC-C9FE-EFF9-25CCB1773F02}"/>
              </a:ext>
            </a:extLst>
          </p:cNvPr>
          <p:cNvSpPr>
            <a:spLocks noGrp="1"/>
          </p:cNvSpPr>
          <p:nvPr>
            <p:ph type="title"/>
          </p:nvPr>
        </p:nvSpPr>
        <p:spPr/>
        <p:txBody>
          <a:bodyPr>
            <a:normAutofit fontScale="90000"/>
          </a:bodyPr>
          <a:lstStyle/>
          <a:p>
            <a:r>
              <a:rPr lang="de-DE" dirty="0"/>
              <a:t>Checkliste zum Überprüfen von Informationen</a:t>
            </a:r>
          </a:p>
        </p:txBody>
      </p:sp>
      <p:sp>
        <p:nvSpPr>
          <p:cNvPr id="3" name="Inhaltsplatzhalter 2">
            <a:extLst>
              <a:ext uri="{FF2B5EF4-FFF2-40B4-BE49-F238E27FC236}">
                <a16:creationId xmlns:a16="http://schemas.microsoft.com/office/drawing/2014/main" id="{12A3BB46-690E-E4D1-E1D8-EA837B89DD4B}"/>
              </a:ext>
            </a:extLst>
          </p:cNvPr>
          <p:cNvSpPr>
            <a:spLocks noGrp="1"/>
          </p:cNvSpPr>
          <p:nvPr>
            <p:ph idx="1"/>
          </p:nvPr>
        </p:nvSpPr>
        <p:spPr/>
        <p:txBody>
          <a:bodyPr>
            <a:normAutofit fontScale="77500" lnSpcReduction="20000"/>
          </a:bodyPr>
          <a:lstStyle/>
          <a:p>
            <a:r>
              <a:rPr lang="de-DE" dirty="0">
                <a:highlight>
                  <a:srgbClr val="F3EFE3"/>
                </a:highlight>
              </a:rPr>
              <a:t>Kritisch bleiben</a:t>
            </a:r>
            <a:r>
              <a:rPr lang="de-DE" dirty="0"/>
              <a:t>: Sind die Infos glaubhaft? In welchem Schreibstil sind sie verfasst? Je emotionaler die Meldungen verfasst sind, desto vorsichtiger sollte man sein.</a:t>
            </a:r>
          </a:p>
          <a:p>
            <a:r>
              <a:rPr lang="de-DE" dirty="0">
                <a:highlight>
                  <a:srgbClr val="F3EFE3"/>
                </a:highlight>
              </a:rPr>
              <a:t>Urheberinnen und Urheber ausfindig machen</a:t>
            </a:r>
            <a:r>
              <a:rPr lang="de-DE" dirty="0"/>
              <a:t>: Lässt sich feststellen, wer die Meldung verfasst hat? Gibt es eine Website oder eine Seite auf </a:t>
            </a:r>
            <a:r>
              <a:rPr lang="de-DE" dirty="0" err="1"/>
              <a:t>Social</a:t>
            </a:r>
            <a:r>
              <a:rPr lang="de-DE" dirty="0"/>
              <a:t> Media, um festzustellen, wer hinter der Nachricht steckt?</a:t>
            </a:r>
          </a:p>
          <a:p>
            <a:r>
              <a:rPr lang="de-DE" dirty="0">
                <a:highlight>
                  <a:srgbClr val="F3EFE3"/>
                </a:highlight>
              </a:rPr>
              <a:t>Gegencheck starten</a:t>
            </a:r>
            <a:r>
              <a:rPr lang="de-DE" dirty="0"/>
              <a:t>: Eine wichtige Nachricht wird auf vielen verschiedenen Kanälen und auch auf etablierten Nachrichtenseiten verbreitet.</a:t>
            </a:r>
          </a:p>
        </p:txBody>
      </p:sp>
    </p:spTree>
    <p:extLst>
      <p:ext uri="{BB962C8B-B14F-4D97-AF65-F5344CB8AC3E}">
        <p14:creationId xmlns:p14="http://schemas.microsoft.com/office/powerpoint/2010/main" val="31594823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platzhalter 5">
            <a:extLst>
              <a:ext uri="{FF2B5EF4-FFF2-40B4-BE49-F238E27FC236}">
                <a16:creationId xmlns:a16="http://schemas.microsoft.com/office/drawing/2014/main" id="{E5BABFA3-81B8-C7F4-BBB3-E24CBFA0F099}"/>
              </a:ext>
            </a:extLst>
          </p:cNvPr>
          <p:cNvPicPr>
            <a:picLocks noGrp="1" noChangeAspect="1"/>
          </p:cNvPicPr>
          <p:nvPr>
            <p:ph type="pic" idx="10"/>
          </p:nvPr>
        </p:nvPicPr>
        <p:blipFill>
          <a:blip r:embed="rId2">
            <a:extLst>
              <a:ext uri="{28A0092B-C50C-407E-A947-70E740481C1C}">
                <a14:useLocalDpi xmlns:a14="http://schemas.microsoft.com/office/drawing/2010/main" val="0"/>
              </a:ext>
            </a:extLst>
          </a:blip>
          <a:srcRect t="4318" b="4318"/>
          <a:stretch>
            <a:fillRect/>
          </a:stretch>
        </p:blipFill>
        <p:spPr>
          <a:prstGeom prst="rect">
            <a:avLst/>
          </a:prstGeom>
        </p:spPr>
      </p:pic>
      <p:sp>
        <p:nvSpPr>
          <p:cNvPr id="3" name="Titel 2">
            <a:extLst>
              <a:ext uri="{FF2B5EF4-FFF2-40B4-BE49-F238E27FC236}">
                <a16:creationId xmlns:a16="http://schemas.microsoft.com/office/drawing/2014/main" id="{F92C3830-5071-5A95-4D9B-2A2AD3E76D67}"/>
              </a:ext>
            </a:extLst>
          </p:cNvPr>
          <p:cNvSpPr>
            <a:spLocks noGrp="1"/>
          </p:cNvSpPr>
          <p:nvPr>
            <p:ph type="title"/>
          </p:nvPr>
        </p:nvSpPr>
        <p:spPr/>
        <p:txBody>
          <a:bodyPr/>
          <a:lstStyle/>
          <a:p>
            <a:r>
              <a:rPr lang="de-AT" dirty="0">
                <a:solidFill>
                  <a:srgbClr val="F3EFE3"/>
                </a:solidFill>
              </a:rPr>
              <a:t>🔗</a:t>
            </a:r>
            <a:r>
              <a:rPr lang="de-DE" dirty="0">
                <a:hlinkClick r:id="rId3"/>
              </a:rPr>
              <a:t>Mitreden und mitbestimmen</a:t>
            </a:r>
            <a:endParaRPr lang="de-DE" dirty="0"/>
          </a:p>
        </p:txBody>
      </p:sp>
      <p:sp>
        <p:nvSpPr>
          <p:cNvPr id="4" name="Textplatzhalter 3">
            <a:extLst>
              <a:ext uri="{FF2B5EF4-FFF2-40B4-BE49-F238E27FC236}">
                <a16:creationId xmlns:a16="http://schemas.microsoft.com/office/drawing/2014/main" id="{E7026AC9-213F-1D9F-8BCC-A70628E249B3}"/>
              </a:ext>
            </a:extLst>
          </p:cNvPr>
          <p:cNvSpPr>
            <a:spLocks noGrp="1"/>
          </p:cNvSpPr>
          <p:nvPr>
            <p:ph type="body" idx="1"/>
          </p:nvPr>
        </p:nvSpPr>
        <p:spPr/>
        <p:txBody>
          <a:bodyPr/>
          <a:lstStyle/>
          <a:p>
            <a:r>
              <a:rPr lang="de-DE" dirty="0"/>
              <a:t>© Clipdealer / </a:t>
            </a:r>
            <a:r>
              <a:rPr lang="de-DE" dirty="0" err="1"/>
              <a:t>halfpoint</a:t>
            </a:r>
            <a:endParaRPr lang="de-DE" dirty="0"/>
          </a:p>
        </p:txBody>
      </p:sp>
    </p:spTree>
    <p:extLst>
      <p:ext uri="{BB962C8B-B14F-4D97-AF65-F5344CB8AC3E}">
        <p14:creationId xmlns:p14="http://schemas.microsoft.com/office/powerpoint/2010/main" val="9012484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81B94C2-5D47-C127-E4BA-B65C2ECAB98E}"/>
              </a:ext>
            </a:extLst>
          </p:cNvPr>
          <p:cNvSpPr>
            <a:spLocks noGrp="1"/>
          </p:cNvSpPr>
          <p:nvPr>
            <p:ph type="title"/>
          </p:nvPr>
        </p:nvSpPr>
        <p:spPr/>
        <p:txBody>
          <a:bodyPr>
            <a:normAutofit fontScale="90000"/>
          </a:bodyPr>
          <a:lstStyle/>
          <a:p>
            <a:r>
              <a:rPr lang="de-DE" dirty="0"/>
              <a:t>Auswahl an politischen Möglichkeiten der freien Meinungsäußerung</a:t>
            </a:r>
          </a:p>
        </p:txBody>
      </p:sp>
      <p:sp>
        <p:nvSpPr>
          <p:cNvPr id="3" name="Inhaltsplatzhalter 2">
            <a:extLst>
              <a:ext uri="{FF2B5EF4-FFF2-40B4-BE49-F238E27FC236}">
                <a16:creationId xmlns:a16="http://schemas.microsoft.com/office/drawing/2014/main" id="{0AB8BB9B-688F-3E49-9E19-5CD7F3C4868D}"/>
              </a:ext>
            </a:extLst>
          </p:cNvPr>
          <p:cNvSpPr>
            <a:spLocks noGrp="1"/>
          </p:cNvSpPr>
          <p:nvPr>
            <p:ph idx="1"/>
          </p:nvPr>
        </p:nvSpPr>
        <p:spPr/>
        <p:txBody>
          <a:bodyPr/>
          <a:lstStyle/>
          <a:p>
            <a:r>
              <a:rPr lang="de-DE" dirty="0">
                <a:highlight>
                  <a:srgbClr val="F3EFE3"/>
                </a:highlight>
              </a:rPr>
              <a:t>Volksbegehren</a:t>
            </a:r>
            <a:r>
              <a:rPr lang="de-DE" dirty="0"/>
              <a:t>: Ein Volksbegehren ist ein Gesetzesvorschlag, der von Bürgerinnen und Bürgern des Landes gemacht wird. Unterschreiben mehr als 100.000 Wahlberechtigte das Volksbegehren muss sich der Nationalrat mit dem Thema des Volksbegehrens auseinandersetzen.</a:t>
            </a:r>
          </a:p>
        </p:txBody>
      </p:sp>
    </p:spTree>
    <p:extLst>
      <p:ext uri="{BB962C8B-B14F-4D97-AF65-F5344CB8AC3E}">
        <p14:creationId xmlns:p14="http://schemas.microsoft.com/office/powerpoint/2010/main" val="14982980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27678A-E7E5-0601-F139-133CDCDF005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0C7231E-BAC4-9856-7837-8F6B1E60E7D3}"/>
              </a:ext>
            </a:extLst>
          </p:cNvPr>
          <p:cNvSpPr>
            <a:spLocks noGrp="1"/>
          </p:cNvSpPr>
          <p:nvPr>
            <p:ph type="title"/>
          </p:nvPr>
        </p:nvSpPr>
        <p:spPr/>
        <p:txBody>
          <a:bodyPr>
            <a:normAutofit fontScale="90000"/>
          </a:bodyPr>
          <a:lstStyle/>
          <a:p>
            <a:r>
              <a:rPr lang="de-DE" dirty="0"/>
              <a:t>Auswahl an politischen Möglichkeiten der freien Meinungsäußerung</a:t>
            </a:r>
          </a:p>
        </p:txBody>
      </p:sp>
      <p:sp>
        <p:nvSpPr>
          <p:cNvPr id="3" name="Inhaltsplatzhalter 2">
            <a:extLst>
              <a:ext uri="{FF2B5EF4-FFF2-40B4-BE49-F238E27FC236}">
                <a16:creationId xmlns:a16="http://schemas.microsoft.com/office/drawing/2014/main" id="{E44CA365-C0AF-69B0-1A21-7B51C0A2617D}"/>
              </a:ext>
            </a:extLst>
          </p:cNvPr>
          <p:cNvSpPr>
            <a:spLocks noGrp="1"/>
          </p:cNvSpPr>
          <p:nvPr>
            <p:ph idx="1"/>
          </p:nvPr>
        </p:nvSpPr>
        <p:spPr/>
        <p:txBody>
          <a:bodyPr>
            <a:normAutofit fontScale="92500" lnSpcReduction="10000"/>
          </a:bodyPr>
          <a:lstStyle/>
          <a:p>
            <a:r>
              <a:rPr lang="de-DE" dirty="0">
                <a:highlight>
                  <a:srgbClr val="F3EFE3"/>
                </a:highlight>
              </a:rPr>
              <a:t>Petition</a:t>
            </a:r>
            <a:r>
              <a:rPr lang="de-DE" dirty="0"/>
              <a:t>: Im Petitionsrecht ist festgeschrieben, dass alle Bürgerinnen und Bürger das Recht haben, ihre Anliegen zu äußern und auf Gesetzesentwürfe oder staatliche Vorhaben zu reagieren.</a:t>
            </a:r>
          </a:p>
          <a:p>
            <a:r>
              <a:rPr lang="de-DE" dirty="0">
                <a:highlight>
                  <a:srgbClr val="F3EFE3"/>
                </a:highlight>
              </a:rPr>
              <a:t>Bürgerinitiative</a:t>
            </a:r>
            <a:r>
              <a:rPr lang="de-DE" dirty="0"/>
              <a:t>: Für eine Bürgerinitiative, die sich ans Parlament richtet, braucht es die Unterstützung von mindestens 500 wahlberechtigten Menschen.</a:t>
            </a:r>
          </a:p>
        </p:txBody>
      </p:sp>
    </p:spTree>
    <p:extLst>
      <p:ext uri="{BB962C8B-B14F-4D97-AF65-F5344CB8AC3E}">
        <p14:creationId xmlns:p14="http://schemas.microsoft.com/office/powerpoint/2010/main" val="34520427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046A3F-4731-0772-D6E1-BFF44B12562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0895BE9-310E-A251-4001-E7CCAFF55249}"/>
              </a:ext>
            </a:extLst>
          </p:cNvPr>
          <p:cNvSpPr>
            <a:spLocks noGrp="1"/>
          </p:cNvSpPr>
          <p:nvPr>
            <p:ph type="title"/>
          </p:nvPr>
        </p:nvSpPr>
        <p:spPr/>
        <p:txBody>
          <a:bodyPr>
            <a:normAutofit fontScale="90000"/>
          </a:bodyPr>
          <a:lstStyle/>
          <a:p>
            <a:r>
              <a:rPr lang="de-DE" dirty="0"/>
              <a:t>Auswahl an politischen Möglichkeiten der freien Meinungsäußerung</a:t>
            </a:r>
          </a:p>
        </p:txBody>
      </p:sp>
      <p:sp>
        <p:nvSpPr>
          <p:cNvPr id="3" name="Inhaltsplatzhalter 2">
            <a:extLst>
              <a:ext uri="{FF2B5EF4-FFF2-40B4-BE49-F238E27FC236}">
                <a16:creationId xmlns:a16="http://schemas.microsoft.com/office/drawing/2014/main" id="{E72A2B3D-0E49-0801-A1A6-329F5A395D21}"/>
              </a:ext>
            </a:extLst>
          </p:cNvPr>
          <p:cNvSpPr>
            <a:spLocks noGrp="1"/>
          </p:cNvSpPr>
          <p:nvPr>
            <p:ph idx="1"/>
          </p:nvPr>
        </p:nvSpPr>
        <p:spPr/>
        <p:txBody>
          <a:bodyPr>
            <a:normAutofit fontScale="92500" lnSpcReduction="10000"/>
          </a:bodyPr>
          <a:lstStyle/>
          <a:p>
            <a:r>
              <a:rPr lang="de-DE" dirty="0">
                <a:highlight>
                  <a:srgbClr val="F3EFE3"/>
                </a:highlight>
              </a:rPr>
              <a:t>Stellungnahme</a:t>
            </a:r>
            <a:r>
              <a:rPr lang="de-DE" dirty="0"/>
              <a:t>: Kommentieren Vorhaben, die im Parlament eingebracht werden.</a:t>
            </a:r>
          </a:p>
          <a:p>
            <a:r>
              <a:rPr lang="de-DE" dirty="0">
                <a:highlight>
                  <a:srgbClr val="F3EFE3"/>
                </a:highlight>
              </a:rPr>
              <a:t>Beschwerde</a:t>
            </a:r>
            <a:r>
              <a:rPr lang="de-DE" dirty="0"/>
              <a:t>: Eine Beschwerde kann sich an ganz unterschiedliche Stellen richten. Wichtig dabei ist, die Beschwerde schriftlich abzugeben. Hilfestellung bei Beschwerden an staatliche Stellen gibt die Volksanwaltschaft.</a:t>
            </a:r>
          </a:p>
        </p:txBody>
      </p:sp>
    </p:spTree>
    <p:extLst>
      <p:ext uri="{BB962C8B-B14F-4D97-AF65-F5344CB8AC3E}">
        <p14:creationId xmlns:p14="http://schemas.microsoft.com/office/powerpoint/2010/main" val="30519577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FC3734-6B28-7F41-B8B0-B0C7C9AD4D6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58AE982-3C75-E6A2-14AA-B786B246E246}"/>
              </a:ext>
            </a:extLst>
          </p:cNvPr>
          <p:cNvSpPr>
            <a:spLocks noGrp="1"/>
          </p:cNvSpPr>
          <p:nvPr>
            <p:ph type="title"/>
          </p:nvPr>
        </p:nvSpPr>
        <p:spPr/>
        <p:txBody>
          <a:bodyPr>
            <a:normAutofit fontScale="90000"/>
          </a:bodyPr>
          <a:lstStyle/>
          <a:p>
            <a:r>
              <a:rPr lang="de-DE" dirty="0"/>
              <a:t>Auswahl an politischen Möglichkeiten der freien Meinungsäußerung</a:t>
            </a:r>
          </a:p>
        </p:txBody>
      </p:sp>
      <p:sp>
        <p:nvSpPr>
          <p:cNvPr id="3" name="Inhaltsplatzhalter 2">
            <a:extLst>
              <a:ext uri="{FF2B5EF4-FFF2-40B4-BE49-F238E27FC236}">
                <a16:creationId xmlns:a16="http://schemas.microsoft.com/office/drawing/2014/main" id="{1D7F7BEE-45B6-56BA-AA36-144325491853}"/>
              </a:ext>
            </a:extLst>
          </p:cNvPr>
          <p:cNvSpPr>
            <a:spLocks noGrp="1"/>
          </p:cNvSpPr>
          <p:nvPr>
            <p:ph idx="1"/>
          </p:nvPr>
        </p:nvSpPr>
        <p:spPr/>
        <p:txBody>
          <a:bodyPr>
            <a:noAutofit/>
          </a:bodyPr>
          <a:lstStyle/>
          <a:p>
            <a:r>
              <a:rPr lang="de-DE" sz="2200" dirty="0">
                <a:highlight>
                  <a:srgbClr val="F3EFE3"/>
                </a:highlight>
              </a:rPr>
              <a:t>Demonstration</a:t>
            </a:r>
            <a:r>
              <a:rPr lang="de-DE" sz="2200" dirty="0"/>
              <a:t>: Eine Demonstration ist eine Form des Protests, bei der sich mehrere Menschen an einem Ort versammeln. In Österreich gilt die Versammlungsfreiheit. Das heißt, Menschen dürfen sich zusammentun, um ihre Meinung öffentlich zu machen. </a:t>
            </a:r>
          </a:p>
          <a:p>
            <a:r>
              <a:rPr lang="de-DE" sz="2200" dirty="0">
                <a:highlight>
                  <a:srgbClr val="F3EFE3"/>
                </a:highlight>
              </a:rPr>
              <a:t>Streik</a:t>
            </a:r>
            <a:r>
              <a:rPr lang="de-DE" sz="2200" dirty="0"/>
              <a:t>: Bei einem Streik wird die Arbeit niedergelegt, um den eigenen Forderungen Nachdruck zu verleihen. In Österreich gilt Streikfreiheit, d. h. gerechtfertigte Streiks dürfen durchgeführt werden. </a:t>
            </a:r>
          </a:p>
        </p:txBody>
      </p:sp>
    </p:spTree>
    <p:extLst>
      <p:ext uri="{BB962C8B-B14F-4D97-AF65-F5344CB8AC3E}">
        <p14:creationId xmlns:p14="http://schemas.microsoft.com/office/powerpoint/2010/main" val="23860045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E0402A89-018A-24AE-4BD5-2F2C6D41708D}"/>
              </a:ext>
            </a:extLst>
          </p:cNvPr>
          <p:cNvSpPr>
            <a:spLocks noGrp="1"/>
          </p:cNvSpPr>
          <p:nvPr>
            <p:ph type="title"/>
          </p:nvPr>
        </p:nvSpPr>
        <p:spPr/>
        <p:txBody>
          <a:bodyPr/>
          <a:lstStyle/>
          <a:p>
            <a:r>
              <a:rPr lang="de-AT" dirty="0">
                <a:solidFill>
                  <a:srgbClr val="F3EFE3"/>
                </a:solidFill>
              </a:rPr>
              <a:t>🔗</a:t>
            </a:r>
            <a:r>
              <a:rPr lang="de-DE" dirty="0">
                <a:hlinkClick r:id="rId2"/>
              </a:rPr>
              <a:t>Schutz und Grenzen der Meinungsfreiheit</a:t>
            </a:r>
            <a:endParaRPr lang="de-DE" dirty="0"/>
          </a:p>
        </p:txBody>
      </p:sp>
      <p:sp>
        <p:nvSpPr>
          <p:cNvPr id="4" name="Textplatzhalter 3">
            <a:extLst>
              <a:ext uri="{FF2B5EF4-FFF2-40B4-BE49-F238E27FC236}">
                <a16:creationId xmlns:a16="http://schemas.microsoft.com/office/drawing/2014/main" id="{660ED7C9-75A5-E416-C5E8-DD82046730C7}"/>
              </a:ext>
            </a:extLst>
          </p:cNvPr>
          <p:cNvSpPr>
            <a:spLocks noGrp="1"/>
          </p:cNvSpPr>
          <p:nvPr>
            <p:ph type="body" idx="1"/>
          </p:nvPr>
        </p:nvSpPr>
        <p:spPr/>
        <p:txBody>
          <a:bodyPr/>
          <a:lstStyle/>
          <a:p>
            <a:r>
              <a:rPr lang="de-DE" dirty="0"/>
              <a:t>© iStock / marrio31</a:t>
            </a:r>
          </a:p>
        </p:txBody>
      </p:sp>
      <p:pic>
        <p:nvPicPr>
          <p:cNvPr id="14" name="Bildplatzhalter 13">
            <a:extLst>
              <a:ext uri="{FF2B5EF4-FFF2-40B4-BE49-F238E27FC236}">
                <a16:creationId xmlns:a16="http://schemas.microsoft.com/office/drawing/2014/main" id="{9E7AF853-AD4F-B72E-7575-DE3E2C5F3812}"/>
              </a:ext>
            </a:extLst>
          </p:cNvPr>
          <p:cNvPicPr>
            <a:picLocks noGrp="1" noChangeAspect="1"/>
          </p:cNvPicPr>
          <p:nvPr>
            <p:ph type="pic" idx="10"/>
          </p:nvPr>
        </p:nvPicPr>
        <p:blipFill>
          <a:blip r:embed="rId3">
            <a:extLst>
              <a:ext uri="{28A0092B-C50C-407E-A947-70E740481C1C}">
                <a14:useLocalDpi xmlns:a14="http://schemas.microsoft.com/office/drawing/2010/main" val="0"/>
              </a:ext>
            </a:extLst>
          </a:blip>
          <a:srcRect l="60" t="8748" r="-60" b="25502"/>
          <a:stretch/>
        </p:blipFill>
        <p:spPr>
          <a:xfrm>
            <a:off x="838200" y="2490281"/>
            <a:ext cx="10521950" cy="3460534"/>
          </a:xfrm>
          <a:prstGeom prst="rect">
            <a:avLst/>
          </a:prstGeom>
        </p:spPr>
      </p:pic>
    </p:spTree>
    <p:extLst>
      <p:ext uri="{BB962C8B-B14F-4D97-AF65-F5344CB8AC3E}">
        <p14:creationId xmlns:p14="http://schemas.microsoft.com/office/powerpoint/2010/main" val="42397578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F79A6AA-9958-A982-8143-2EA5F173B33A}"/>
              </a:ext>
            </a:extLst>
          </p:cNvPr>
          <p:cNvSpPr>
            <a:spLocks noGrp="1"/>
          </p:cNvSpPr>
          <p:nvPr>
            <p:ph type="title"/>
          </p:nvPr>
        </p:nvSpPr>
        <p:spPr/>
        <p:txBody>
          <a:bodyPr/>
          <a:lstStyle/>
          <a:p>
            <a:r>
              <a:rPr lang="de-DE" dirty="0"/>
              <a:t>Meinungsfreiheit im Netz</a:t>
            </a:r>
          </a:p>
        </p:txBody>
      </p:sp>
      <p:sp>
        <p:nvSpPr>
          <p:cNvPr id="3" name="Inhaltsplatzhalter 2">
            <a:extLst>
              <a:ext uri="{FF2B5EF4-FFF2-40B4-BE49-F238E27FC236}">
                <a16:creationId xmlns:a16="http://schemas.microsoft.com/office/drawing/2014/main" id="{CB5E08FF-B917-AB4E-04EE-4B665FC2AB54}"/>
              </a:ext>
            </a:extLst>
          </p:cNvPr>
          <p:cNvSpPr>
            <a:spLocks noGrp="1"/>
          </p:cNvSpPr>
          <p:nvPr>
            <p:ph idx="1"/>
          </p:nvPr>
        </p:nvSpPr>
        <p:spPr/>
        <p:txBody>
          <a:bodyPr>
            <a:normAutofit fontScale="92500" lnSpcReduction="20000"/>
          </a:bodyPr>
          <a:lstStyle/>
          <a:p>
            <a:r>
              <a:rPr lang="de-DE" dirty="0"/>
              <a:t>Das Recht, die eigene Meinung in Bild, Ton und Schrift zu äußern, gilt auch im Netz und ist hier genauso gesetzlich geschützt, wie überall anderswo. </a:t>
            </a:r>
          </a:p>
          <a:p>
            <a:r>
              <a:rPr lang="de-DE" dirty="0"/>
              <a:t>Auch im Internet gibt es Grenzen der Meinungsfreiheit. </a:t>
            </a:r>
          </a:p>
          <a:p>
            <a:r>
              <a:rPr lang="de-DE" dirty="0"/>
              <a:t>Es gilt: Was in der „realen“ Welt illegal ist, ist auch in digitalen Räumen nicht erlaubt.</a:t>
            </a:r>
          </a:p>
        </p:txBody>
      </p:sp>
    </p:spTree>
    <p:extLst>
      <p:ext uri="{BB962C8B-B14F-4D97-AF65-F5344CB8AC3E}">
        <p14:creationId xmlns:p14="http://schemas.microsoft.com/office/powerpoint/2010/main" val="42855685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C7A3B7-0CFC-681F-BE22-DCE2301C7015}"/>
              </a:ext>
            </a:extLst>
          </p:cNvPr>
          <p:cNvSpPr>
            <a:spLocks noGrp="1"/>
          </p:cNvSpPr>
          <p:nvPr>
            <p:ph type="title"/>
          </p:nvPr>
        </p:nvSpPr>
        <p:spPr/>
        <p:txBody>
          <a:bodyPr/>
          <a:lstStyle/>
          <a:p>
            <a:r>
              <a:rPr lang="de-DE" dirty="0"/>
              <a:t>Grenzen der Meinungsfreiheit</a:t>
            </a:r>
          </a:p>
        </p:txBody>
      </p:sp>
      <p:sp>
        <p:nvSpPr>
          <p:cNvPr id="3" name="Inhaltsplatzhalter 2">
            <a:extLst>
              <a:ext uri="{FF2B5EF4-FFF2-40B4-BE49-F238E27FC236}">
                <a16:creationId xmlns:a16="http://schemas.microsoft.com/office/drawing/2014/main" id="{FF3DFB7F-AFC4-D672-2FFC-D4A9CBFFF07E}"/>
              </a:ext>
            </a:extLst>
          </p:cNvPr>
          <p:cNvSpPr>
            <a:spLocks noGrp="1"/>
          </p:cNvSpPr>
          <p:nvPr>
            <p:ph idx="1"/>
          </p:nvPr>
        </p:nvSpPr>
        <p:spPr/>
        <p:txBody>
          <a:bodyPr/>
          <a:lstStyle/>
          <a:p>
            <a:r>
              <a:rPr lang="de-DE" dirty="0"/>
              <a:t>Jugendschutz</a:t>
            </a:r>
          </a:p>
          <a:p>
            <a:r>
              <a:rPr lang="de-DE" dirty="0"/>
              <a:t>Schutz der Privatsphäre</a:t>
            </a:r>
          </a:p>
          <a:p>
            <a:r>
              <a:rPr lang="de-DE" dirty="0"/>
              <a:t>Ehrverletzungen</a:t>
            </a:r>
          </a:p>
          <a:p>
            <a:r>
              <a:rPr lang="de-DE" dirty="0"/>
              <a:t>Verbotsgesetz</a:t>
            </a:r>
          </a:p>
          <a:p>
            <a:endParaRPr lang="de-DE" dirty="0"/>
          </a:p>
        </p:txBody>
      </p:sp>
    </p:spTree>
    <p:extLst>
      <p:ext uri="{BB962C8B-B14F-4D97-AF65-F5344CB8AC3E}">
        <p14:creationId xmlns:p14="http://schemas.microsoft.com/office/powerpoint/2010/main" val="21025136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platzhalter 2">
            <a:extLst>
              <a:ext uri="{FF2B5EF4-FFF2-40B4-BE49-F238E27FC236}">
                <a16:creationId xmlns:a16="http://schemas.microsoft.com/office/drawing/2014/main" id="{F39E0811-C69A-9198-734A-FB2C6FDA870C}"/>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19184" b="19184"/>
          <a:stretch>
            <a:fillRect/>
          </a:stretch>
        </p:blipFill>
        <p:spPr>
          <a:prstGeom prst="rect">
            <a:avLst/>
          </a:prstGeom>
        </p:spPr>
      </p:pic>
      <p:sp>
        <p:nvSpPr>
          <p:cNvPr id="6" name="Textplatzhalter 5">
            <a:extLst>
              <a:ext uri="{FF2B5EF4-FFF2-40B4-BE49-F238E27FC236}">
                <a16:creationId xmlns:a16="http://schemas.microsoft.com/office/drawing/2014/main" id="{9B6374DA-626F-DDF0-031D-8BACC85F8C97}"/>
              </a:ext>
            </a:extLst>
          </p:cNvPr>
          <p:cNvSpPr>
            <a:spLocks noGrp="1"/>
          </p:cNvSpPr>
          <p:nvPr>
            <p:ph type="body" idx="10"/>
          </p:nvPr>
        </p:nvSpPr>
        <p:spPr/>
        <p:txBody>
          <a:bodyPr/>
          <a:lstStyle/>
          <a:p>
            <a:r>
              <a:rPr lang="de-AT" dirty="0"/>
              <a:t>🔗</a:t>
            </a:r>
            <a:r>
              <a:rPr lang="de-AT" dirty="0">
                <a:hlinkClick r:id="rId3"/>
              </a:rPr>
              <a:t>Schwerpunktthema „Sag deine Meinung!“</a:t>
            </a:r>
            <a:r>
              <a:rPr lang="de-DE" dirty="0">
                <a:hlinkClick r:id="rId3"/>
              </a:rPr>
              <a:t>— Bild </a:t>
            </a:r>
            <a:r>
              <a:rPr lang="de-AT" dirty="0">
                <a:hlinkClick r:id="rId3"/>
              </a:rPr>
              <a:t>© iStock / </a:t>
            </a:r>
            <a:r>
              <a:rPr lang="de-AT" dirty="0" err="1">
                <a:hlinkClick r:id="rId3"/>
              </a:rPr>
              <a:t>adventtr</a:t>
            </a:r>
            <a:endParaRPr lang="de-AT" dirty="0"/>
          </a:p>
        </p:txBody>
      </p:sp>
    </p:spTree>
    <p:extLst>
      <p:ext uri="{BB962C8B-B14F-4D97-AF65-F5344CB8AC3E}">
        <p14:creationId xmlns:p14="http://schemas.microsoft.com/office/powerpoint/2010/main" val="10886584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2D8AED-65D5-0836-3F95-42029F33C6E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8888785-BA22-4D44-86F1-79E89C5C7B32}"/>
              </a:ext>
            </a:extLst>
          </p:cNvPr>
          <p:cNvSpPr>
            <a:spLocks noGrp="1"/>
          </p:cNvSpPr>
          <p:nvPr>
            <p:ph type="title"/>
          </p:nvPr>
        </p:nvSpPr>
        <p:spPr/>
        <p:txBody>
          <a:bodyPr/>
          <a:lstStyle/>
          <a:p>
            <a:r>
              <a:rPr lang="de-DE" dirty="0"/>
              <a:t>Grenzen der Meinungsfreiheit</a:t>
            </a:r>
          </a:p>
        </p:txBody>
      </p:sp>
      <p:sp>
        <p:nvSpPr>
          <p:cNvPr id="3" name="Inhaltsplatzhalter 2">
            <a:extLst>
              <a:ext uri="{FF2B5EF4-FFF2-40B4-BE49-F238E27FC236}">
                <a16:creationId xmlns:a16="http://schemas.microsoft.com/office/drawing/2014/main" id="{3C5AEE03-2F33-E2DE-D22F-1B84D12E2C6D}"/>
              </a:ext>
            </a:extLst>
          </p:cNvPr>
          <p:cNvSpPr>
            <a:spLocks noGrp="1"/>
          </p:cNvSpPr>
          <p:nvPr>
            <p:ph idx="1"/>
          </p:nvPr>
        </p:nvSpPr>
        <p:spPr/>
        <p:txBody>
          <a:bodyPr/>
          <a:lstStyle/>
          <a:p>
            <a:r>
              <a:rPr lang="de-DE" dirty="0"/>
              <a:t>Diskriminierungen</a:t>
            </a:r>
          </a:p>
          <a:p>
            <a:r>
              <a:rPr lang="de-DE" dirty="0" err="1"/>
              <a:t>Hate</a:t>
            </a:r>
            <a:r>
              <a:rPr lang="de-DE" dirty="0"/>
              <a:t> Speech</a:t>
            </a:r>
          </a:p>
          <a:p>
            <a:r>
              <a:rPr lang="de-DE" dirty="0"/>
              <a:t>Fake News</a:t>
            </a:r>
          </a:p>
          <a:p>
            <a:endParaRPr lang="de-DE" dirty="0"/>
          </a:p>
        </p:txBody>
      </p:sp>
    </p:spTree>
    <p:extLst>
      <p:ext uri="{BB962C8B-B14F-4D97-AF65-F5344CB8AC3E}">
        <p14:creationId xmlns:p14="http://schemas.microsoft.com/office/powerpoint/2010/main" val="24815341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4DE167B8-9C04-CD7A-A2CC-A4BB0B235B70}"/>
              </a:ext>
            </a:extLst>
          </p:cNvPr>
          <p:cNvSpPr>
            <a:spLocks noGrp="1"/>
          </p:cNvSpPr>
          <p:nvPr>
            <p:ph idx="1"/>
          </p:nvPr>
        </p:nvSpPr>
        <p:spPr/>
        <p:txBody>
          <a:bodyPr>
            <a:normAutofit fontScale="85000" lnSpcReduction="20000"/>
          </a:bodyPr>
          <a:lstStyle/>
          <a:p>
            <a:r>
              <a:rPr lang="de-DE" b="1" dirty="0" err="1">
                <a:hlinkClick r:id="rId2"/>
              </a:rPr>
              <a:t>Stopline</a:t>
            </a:r>
            <a:r>
              <a:rPr lang="de-DE" dirty="0"/>
              <a:t>: Meldungen zu illegalen Inhalten im Netz</a:t>
            </a:r>
          </a:p>
          <a:p>
            <a:r>
              <a:rPr lang="de-DE" b="1" dirty="0" err="1"/>
              <a:t>Faktenchecker</a:t>
            </a:r>
            <a:r>
              <a:rPr lang="de-DE" b="1" dirty="0"/>
              <a:t>-Websites</a:t>
            </a:r>
            <a:r>
              <a:rPr lang="de-DE" dirty="0"/>
              <a:t>: </a:t>
            </a:r>
            <a:r>
              <a:rPr lang="de-DE" dirty="0">
                <a:hlinkClick r:id="rId3"/>
              </a:rPr>
              <a:t>APA-</a:t>
            </a:r>
            <a:r>
              <a:rPr lang="de-DE" dirty="0" err="1">
                <a:hlinkClick r:id="rId3"/>
              </a:rPr>
              <a:t>Faktenchecker</a:t>
            </a:r>
            <a:r>
              <a:rPr lang="de-DE" dirty="0"/>
              <a:t>, </a:t>
            </a:r>
            <a:r>
              <a:rPr lang="de-DE" dirty="0">
                <a:hlinkClick r:id="rId4"/>
              </a:rPr>
              <a:t>mimikama.org</a:t>
            </a:r>
            <a:r>
              <a:rPr lang="de-DE" dirty="0"/>
              <a:t>, </a:t>
            </a:r>
            <a:r>
              <a:rPr lang="de-DE" dirty="0">
                <a:hlinkClick r:id="rId5"/>
              </a:rPr>
              <a:t>correctiv.org</a:t>
            </a:r>
            <a:endParaRPr lang="de-DE" dirty="0"/>
          </a:p>
          <a:p>
            <a:r>
              <a:rPr lang="de-DE" b="1" dirty="0" err="1">
                <a:hlinkClick r:id="rId6"/>
              </a:rPr>
              <a:t>Saferinternet</a:t>
            </a:r>
            <a:endParaRPr lang="de-DE" b="1" dirty="0"/>
          </a:p>
          <a:p>
            <a:r>
              <a:rPr lang="de-DE" b="1" dirty="0">
                <a:hlinkClick r:id="rId7"/>
              </a:rPr>
              <a:t>Onlinesicherheit.at</a:t>
            </a:r>
            <a:r>
              <a:rPr lang="de-DE" dirty="0"/>
              <a:t>: Auflistung aller Meldestellen bei IT-Kriminalität </a:t>
            </a:r>
          </a:p>
          <a:p>
            <a:r>
              <a:rPr lang="de-DE" dirty="0"/>
              <a:t>Außerdem: Gesetzesverstöße können auch bei jeder Polizeidienststelle gemeldet werden. </a:t>
            </a:r>
          </a:p>
          <a:p>
            <a:endParaRPr lang="de-DE" dirty="0"/>
          </a:p>
        </p:txBody>
      </p:sp>
      <p:sp>
        <p:nvSpPr>
          <p:cNvPr id="3" name="Titel 2">
            <a:extLst>
              <a:ext uri="{FF2B5EF4-FFF2-40B4-BE49-F238E27FC236}">
                <a16:creationId xmlns:a16="http://schemas.microsoft.com/office/drawing/2014/main" id="{C0CEB562-2C0C-F788-BD6D-D8EF328A95E5}"/>
              </a:ext>
            </a:extLst>
          </p:cNvPr>
          <p:cNvSpPr>
            <a:spLocks noGrp="1"/>
          </p:cNvSpPr>
          <p:nvPr>
            <p:ph type="title"/>
          </p:nvPr>
        </p:nvSpPr>
        <p:spPr/>
        <p:txBody>
          <a:bodyPr/>
          <a:lstStyle/>
          <a:p>
            <a:r>
              <a:rPr lang="de-DE" dirty="0"/>
              <a:t>Anlaufstellen bei Problemen im Netz</a:t>
            </a:r>
          </a:p>
        </p:txBody>
      </p:sp>
    </p:spTree>
    <p:extLst>
      <p:ext uri="{BB962C8B-B14F-4D97-AF65-F5344CB8AC3E}">
        <p14:creationId xmlns:p14="http://schemas.microsoft.com/office/powerpoint/2010/main" val="25255224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platzhalter 5">
            <a:extLst>
              <a:ext uri="{FF2B5EF4-FFF2-40B4-BE49-F238E27FC236}">
                <a16:creationId xmlns:a16="http://schemas.microsoft.com/office/drawing/2014/main" id="{68769FC8-B3A6-99E3-5678-117BBA7F56C8}"/>
              </a:ext>
            </a:extLst>
          </p:cNvPr>
          <p:cNvPicPr>
            <a:picLocks noGrp="1" noChangeAspect="1"/>
          </p:cNvPicPr>
          <p:nvPr>
            <p:ph type="pic" idx="10"/>
          </p:nvPr>
        </p:nvPicPr>
        <p:blipFill>
          <a:blip r:embed="rId2">
            <a:extLst>
              <a:ext uri="{28A0092B-C50C-407E-A947-70E740481C1C}">
                <a14:useLocalDpi xmlns:a14="http://schemas.microsoft.com/office/drawing/2010/main" val="0"/>
              </a:ext>
            </a:extLst>
          </a:blip>
          <a:srcRect l="60" t="17747" r="-60" b="35743"/>
          <a:stretch/>
        </p:blipFill>
        <p:spPr>
          <a:xfrm>
            <a:off x="838200" y="2490281"/>
            <a:ext cx="10521950" cy="3460534"/>
          </a:xfrm>
          <a:prstGeom prst="rect">
            <a:avLst/>
          </a:prstGeom>
        </p:spPr>
      </p:pic>
      <p:sp>
        <p:nvSpPr>
          <p:cNvPr id="3" name="Titel 2">
            <a:extLst>
              <a:ext uri="{FF2B5EF4-FFF2-40B4-BE49-F238E27FC236}">
                <a16:creationId xmlns:a16="http://schemas.microsoft.com/office/drawing/2014/main" id="{DAE5C3A8-DFF4-E74E-381C-DE78C9B9C67A}"/>
              </a:ext>
            </a:extLst>
          </p:cNvPr>
          <p:cNvSpPr>
            <a:spLocks noGrp="1"/>
          </p:cNvSpPr>
          <p:nvPr>
            <p:ph type="title"/>
          </p:nvPr>
        </p:nvSpPr>
        <p:spPr/>
        <p:txBody>
          <a:bodyPr/>
          <a:lstStyle/>
          <a:p>
            <a:r>
              <a:rPr lang="de-AT" dirty="0">
                <a:solidFill>
                  <a:srgbClr val="F3EFE3"/>
                </a:solidFill>
              </a:rPr>
              <a:t>🔗</a:t>
            </a:r>
            <a:r>
              <a:rPr lang="de-DE" dirty="0">
                <a:hlinkClick r:id="rId3"/>
              </a:rPr>
              <a:t>Argumentieren, reden, überzeugen</a:t>
            </a:r>
            <a:endParaRPr lang="de-DE" dirty="0"/>
          </a:p>
        </p:txBody>
      </p:sp>
      <p:sp>
        <p:nvSpPr>
          <p:cNvPr id="4" name="Textplatzhalter 3">
            <a:extLst>
              <a:ext uri="{FF2B5EF4-FFF2-40B4-BE49-F238E27FC236}">
                <a16:creationId xmlns:a16="http://schemas.microsoft.com/office/drawing/2014/main" id="{0DBBCB21-FA81-AC7D-3065-FF719DE8FD2C}"/>
              </a:ext>
            </a:extLst>
          </p:cNvPr>
          <p:cNvSpPr>
            <a:spLocks noGrp="1"/>
          </p:cNvSpPr>
          <p:nvPr>
            <p:ph type="body" idx="1"/>
          </p:nvPr>
        </p:nvSpPr>
        <p:spPr/>
        <p:txBody>
          <a:bodyPr/>
          <a:lstStyle/>
          <a:p>
            <a:r>
              <a:rPr lang="de-DE" dirty="0"/>
              <a:t>© Clipdealer / </a:t>
            </a:r>
            <a:r>
              <a:rPr lang="de-DE" dirty="0" err="1"/>
              <a:t>razihusin</a:t>
            </a:r>
            <a:endParaRPr lang="de-DE" dirty="0"/>
          </a:p>
        </p:txBody>
      </p:sp>
    </p:spTree>
    <p:extLst>
      <p:ext uri="{BB962C8B-B14F-4D97-AF65-F5344CB8AC3E}">
        <p14:creationId xmlns:p14="http://schemas.microsoft.com/office/powerpoint/2010/main" val="18185968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68E19F-65C3-FF63-BB61-4AC062BFAD50}"/>
              </a:ext>
            </a:extLst>
          </p:cNvPr>
          <p:cNvSpPr>
            <a:spLocks noGrp="1"/>
          </p:cNvSpPr>
          <p:nvPr>
            <p:ph type="title"/>
          </p:nvPr>
        </p:nvSpPr>
        <p:spPr/>
        <p:txBody>
          <a:bodyPr/>
          <a:lstStyle/>
          <a:p>
            <a:r>
              <a:rPr lang="de-DE" dirty="0"/>
              <a:t>Argumente sammeln, um zu überzeugen</a:t>
            </a:r>
          </a:p>
        </p:txBody>
      </p:sp>
      <p:sp>
        <p:nvSpPr>
          <p:cNvPr id="3" name="Inhaltsplatzhalter 2">
            <a:extLst>
              <a:ext uri="{FF2B5EF4-FFF2-40B4-BE49-F238E27FC236}">
                <a16:creationId xmlns:a16="http://schemas.microsoft.com/office/drawing/2014/main" id="{B76F2056-7680-8A54-8198-7B9AB9FA237B}"/>
              </a:ext>
            </a:extLst>
          </p:cNvPr>
          <p:cNvSpPr>
            <a:spLocks noGrp="1"/>
          </p:cNvSpPr>
          <p:nvPr>
            <p:ph idx="1"/>
          </p:nvPr>
        </p:nvSpPr>
        <p:spPr/>
        <p:txBody>
          <a:bodyPr>
            <a:normAutofit fontScale="62500" lnSpcReduction="20000"/>
          </a:bodyPr>
          <a:lstStyle/>
          <a:p>
            <a:r>
              <a:rPr lang="de-DE" dirty="0"/>
              <a:t>Bei Argumenten und Gegenargumenten auf Belege, Zitate und anschauliche Beispiele zurückzugreifen. </a:t>
            </a:r>
          </a:p>
          <a:p>
            <a:r>
              <a:rPr lang="de-DE" dirty="0"/>
              <a:t>Jeder Widerspruch soll sachlich argumentiert werden, ohne sich dabei im Tonfall zu vergreifen. </a:t>
            </a:r>
          </a:p>
          <a:p>
            <a:r>
              <a:rPr lang="de-DE" dirty="0"/>
              <a:t>Beschimpfungen und persönliche Angriffe schwächen die Argumentation.</a:t>
            </a:r>
          </a:p>
          <a:p>
            <a:r>
              <a:rPr lang="de-DE" dirty="0"/>
              <a:t>Nicht jede Diskussion muss in einer Einigung enden, vielmehr geht es um den Austausch.</a:t>
            </a:r>
          </a:p>
          <a:p>
            <a:r>
              <a:rPr lang="de-DE" dirty="0"/>
              <a:t>Verschiedene Meinungen können auch nebeneinandergestellt werden, ohne dass eine Meinung falsch und die andere richtig ist.</a:t>
            </a:r>
          </a:p>
        </p:txBody>
      </p:sp>
    </p:spTree>
    <p:extLst>
      <p:ext uri="{BB962C8B-B14F-4D97-AF65-F5344CB8AC3E}">
        <p14:creationId xmlns:p14="http://schemas.microsoft.com/office/powerpoint/2010/main" val="16617163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35954EEB-5005-770B-4D46-6CAB57C83361}"/>
              </a:ext>
            </a:extLst>
          </p:cNvPr>
          <p:cNvSpPr>
            <a:spLocks noGrp="1"/>
          </p:cNvSpPr>
          <p:nvPr>
            <p:ph idx="1"/>
          </p:nvPr>
        </p:nvSpPr>
        <p:spPr/>
        <p:txBody>
          <a:bodyPr>
            <a:normAutofit fontScale="70000" lnSpcReduction="20000"/>
          </a:bodyPr>
          <a:lstStyle/>
          <a:p>
            <a:r>
              <a:rPr lang="de-DE" dirty="0"/>
              <a:t>Vorurteile sind vorschnell getroffene Beurteilungen. </a:t>
            </a:r>
          </a:p>
          <a:p>
            <a:r>
              <a:rPr lang="de-DE" dirty="0"/>
              <a:t>Im Gegensatz zu einem Argument stützt sich ein Vorurteil nicht auf Wissen. </a:t>
            </a:r>
          </a:p>
          <a:p>
            <a:r>
              <a:rPr lang="de-DE" dirty="0"/>
              <a:t>Es werden Vermutungen und Verallgemeinerungen angestellt.</a:t>
            </a:r>
          </a:p>
          <a:p>
            <a:r>
              <a:rPr lang="de-DE" dirty="0"/>
              <a:t>Vorurteile zu entlarven, ist nicht immer leicht. </a:t>
            </a:r>
          </a:p>
          <a:p>
            <a:r>
              <a:rPr lang="de-DE" dirty="0"/>
              <a:t>Wichtig ist, sich bei der eigenen Meinungsbildung immer die Frage zu stellen, ob man selbst genug Wissen und Fakten gesammelt hat, um ein gutes und kritisches Urteil fällen zu können.</a:t>
            </a:r>
          </a:p>
        </p:txBody>
      </p:sp>
      <p:sp>
        <p:nvSpPr>
          <p:cNvPr id="3" name="Titel 2">
            <a:extLst>
              <a:ext uri="{FF2B5EF4-FFF2-40B4-BE49-F238E27FC236}">
                <a16:creationId xmlns:a16="http://schemas.microsoft.com/office/drawing/2014/main" id="{E8E7B50B-B5B7-A8D0-7980-25FFDBE2DD89}"/>
              </a:ext>
            </a:extLst>
          </p:cNvPr>
          <p:cNvSpPr>
            <a:spLocks noGrp="1"/>
          </p:cNvSpPr>
          <p:nvPr>
            <p:ph type="title"/>
          </p:nvPr>
        </p:nvSpPr>
        <p:spPr/>
        <p:txBody>
          <a:bodyPr/>
          <a:lstStyle/>
          <a:p>
            <a:r>
              <a:rPr lang="de-DE" dirty="0"/>
              <a:t>Was sind Vorurteile?</a:t>
            </a:r>
          </a:p>
        </p:txBody>
      </p:sp>
    </p:spTree>
    <p:extLst>
      <p:ext uri="{BB962C8B-B14F-4D97-AF65-F5344CB8AC3E}">
        <p14:creationId xmlns:p14="http://schemas.microsoft.com/office/powerpoint/2010/main" val="35206456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56F75A-9914-AB5A-D6DD-783B36829B2C}"/>
              </a:ext>
            </a:extLst>
          </p:cNvPr>
          <p:cNvSpPr>
            <a:spLocks noGrp="1"/>
          </p:cNvSpPr>
          <p:nvPr>
            <p:ph type="title"/>
          </p:nvPr>
        </p:nvSpPr>
        <p:spPr/>
        <p:txBody>
          <a:bodyPr/>
          <a:lstStyle/>
          <a:p>
            <a:r>
              <a:rPr lang="de-DE" dirty="0"/>
              <a:t>Tipps für ein sicheres Auftreten</a:t>
            </a:r>
          </a:p>
        </p:txBody>
      </p:sp>
      <p:sp>
        <p:nvSpPr>
          <p:cNvPr id="3" name="Inhaltsplatzhalter 2">
            <a:extLst>
              <a:ext uri="{FF2B5EF4-FFF2-40B4-BE49-F238E27FC236}">
                <a16:creationId xmlns:a16="http://schemas.microsoft.com/office/drawing/2014/main" id="{2019317F-B269-4F4F-A661-089FFE9B6AEA}"/>
              </a:ext>
            </a:extLst>
          </p:cNvPr>
          <p:cNvSpPr>
            <a:spLocks noGrp="1"/>
          </p:cNvSpPr>
          <p:nvPr>
            <p:ph idx="1"/>
          </p:nvPr>
        </p:nvSpPr>
        <p:spPr/>
        <p:txBody>
          <a:bodyPr>
            <a:normAutofit fontScale="62500" lnSpcReduction="20000"/>
          </a:bodyPr>
          <a:lstStyle/>
          <a:p>
            <a:r>
              <a:rPr lang="de-DE" dirty="0"/>
              <a:t>Rechtzeitig mit der Vorbereitung beginnen</a:t>
            </a:r>
          </a:p>
          <a:p>
            <a:r>
              <a:rPr lang="de-DE" dirty="0"/>
              <a:t>Stell dir die Situation gedanklich vor und spiele sie im Kopf durch</a:t>
            </a:r>
          </a:p>
          <a:p>
            <a:r>
              <a:rPr lang="de-DE" dirty="0"/>
              <a:t>Vorab üben</a:t>
            </a:r>
          </a:p>
          <a:p>
            <a:r>
              <a:rPr lang="de-DE" dirty="0"/>
              <a:t>Tief durchatmen</a:t>
            </a:r>
          </a:p>
          <a:p>
            <a:r>
              <a:rPr lang="de-DE" dirty="0"/>
              <a:t>Augenkontakt zum Publikum halten</a:t>
            </a:r>
          </a:p>
          <a:p>
            <a:r>
              <a:rPr lang="de-DE" dirty="0"/>
              <a:t>Zeit lassen</a:t>
            </a:r>
          </a:p>
          <a:p>
            <a:r>
              <a:rPr lang="de-DE" dirty="0"/>
              <a:t>Keine Angst vor kleinen Patzern</a:t>
            </a:r>
          </a:p>
        </p:txBody>
      </p:sp>
    </p:spTree>
    <p:extLst>
      <p:ext uri="{BB962C8B-B14F-4D97-AF65-F5344CB8AC3E}">
        <p14:creationId xmlns:p14="http://schemas.microsoft.com/office/powerpoint/2010/main" val="12992364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268AF1-0E36-61B8-2A40-A123E0331EBA}"/>
              </a:ext>
            </a:extLst>
          </p:cNvPr>
          <p:cNvSpPr>
            <a:spLocks noGrp="1"/>
          </p:cNvSpPr>
          <p:nvPr>
            <p:ph type="title"/>
          </p:nvPr>
        </p:nvSpPr>
        <p:spPr/>
        <p:txBody>
          <a:bodyPr/>
          <a:lstStyle/>
          <a:p>
            <a:r>
              <a:rPr lang="de-DE" dirty="0"/>
              <a:t>Feedback geben</a:t>
            </a:r>
          </a:p>
        </p:txBody>
      </p:sp>
      <p:sp>
        <p:nvSpPr>
          <p:cNvPr id="3" name="Inhaltsplatzhalter 2">
            <a:extLst>
              <a:ext uri="{FF2B5EF4-FFF2-40B4-BE49-F238E27FC236}">
                <a16:creationId xmlns:a16="http://schemas.microsoft.com/office/drawing/2014/main" id="{294F8EAC-8AA6-CC94-DB7B-8D9E0F4C6685}"/>
              </a:ext>
            </a:extLst>
          </p:cNvPr>
          <p:cNvSpPr>
            <a:spLocks noGrp="1"/>
          </p:cNvSpPr>
          <p:nvPr>
            <p:ph idx="1"/>
          </p:nvPr>
        </p:nvSpPr>
        <p:spPr/>
        <p:txBody>
          <a:bodyPr/>
          <a:lstStyle/>
          <a:p>
            <a:r>
              <a:rPr lang="de-DE" dirty="0"/>
              <a:t>Feedback ist eine Form der Rückmeldung.</a:t>
            </a:r>
          </a:p>
          <a:p>
            <a:r>
              <a:rPr lang="de-DE" dirty="0"/>
              <a:t>Wichtige Feedback-Regeln:</a:t>
            </a:r>
          </a:p>
          <a:p>
            <a:pPr lvl="1"/>
            <a:r>
              <a:rPr lang="de-DE" dirty="0"/>
              <a:t>Feedback muss erwünscht sein</a:t>
            </a:r>
          </a:p>
          <a:p>
            <a:pPr lvl="1"/>
            <a:r>
              <a:rPr lang="de-DE" dirty="0"/>
              <a:t>„Ich-Botschaften“ verwenden</a:t>
            </a:r>
          </a:p>
          <a:p>
            <a:pPr lvl="1"/>
            <a:r>
              <a:rPr lang="de-DE" dirty="0"/>
              <a:t>Konstruktiv und positiv bleiben</a:t>
            </a:r>
          </a:p>
        </p:txBody>
      </p:sp>
    </p:spTree>
    <p:extLst>
      <p:ext uri="{BB962C8B-B14F-4D97-AF65-F5344CB8AC3E}">
        <p14:creationId xmlns:p14="http://schemas.microsoft.com/office/powerpoint/2010/main" val="21794361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5BF60E7B-0A64-F752-FC26-0531D18EA9BF}"/>
              </a:ext>
            </a:extLst>
          </p:cNvPr>
          <p:cNvSpPr>
            <a:spLocks noGrp="1"/>
          </p:cNvSpPr>
          <p:nvPr>
            <p:ph idx="1"/>
          </p:nvPr>
        </p:nvSpPr>
        <p:spPr/>
        <p:txBody>
          <a:bodyPr>
            <a:normAutofit fontScale="77500" lnSpcReduction="20000"/>
          </a:bodyPr>
          <a:lstStyle/>
          <a:p>
            <a:pPr marL="0" indent="0">
              <a:buNone/>
            </a:pPr>
            <a:r>
              <a:rPr lang="de-DE" dirty="0"/>
              <a:t>Meinungsfreiheit ist vielen Menschen ein besonders wichtiges Anliegen. Gleichzeitig nimmt das Gefühl, die eigene Meinung nur im engsten Freundes- und Familienkreis frei äußern zu können, zu. Fast 70 Prozent der jungen Österreicherinnen und Österreicher befürchten negative Folgen, falls sie ihre Meinung in Schule, Universität oder am Arbeitsplatz offen aussprechen. </a:t>
            </a:r>
          </a:p>
          <a:p>
            <a:r>
              <a:rPr lang="de-DE" dirty="0"/>
              <a:t>Stimmt ihr diesen Aussagen zu? Wo wünscht ihr euch mehr Möglichkeiten, die eigene Meinung kundzutun?</a:t>
            </a:r>
          </a:p>
          <a:p>
            <a:endParaRPr lang="de-AT" dirty="0"/>
          </a:p>
        </p:txBody>
      </p:sp>
      <p:sp>
        <p:nvSpPr>
          <p:cNvPr id="2" name="Titel 1">
            <a:extLst>
              <a:ext uri="{FF2B5EF4-FFF2-40B4-BE49-F238E27FC236}">
                <a16:creationId xmlns:a16="http://schemas.microsoft.com/office/drawing/2014/main" id="{03ECED48-689C-8ECB-B989-985ABF6BC387}"/>
              </a:ext>
            </a:extLst>
          </p:cNvPr>
          <p:cNvSpPr>
            <a:spLocks noGrp="1"/>
          </p:cNvSpPr>
          <p:nvPr>
            <p:ph type="title"/>
          </p:nvPr>
        </p:nvSpPr>
        <p:spPr/>
        <p:txBody>
          <a:bodyPr>
            <a:normAutofit fontScale="90000"/>
          </a:bodyPr>
          <a:lstStyle/>
          <a:p>
            <a:r>
              <a:rPr lang="de-AT" dirty="0"/>
              <a:t>Diskussionsfrage: Wie wichtig ist euch das Recht auf freie Meinungsäußerung? </a:t>
            </a:r>
          </a:p>
        </p:txBody>
      </p:sp>
    </p:spTree>
    <p:extLst>
      <p:ext uri="{BB962C8B-B14F-4D97-AF65-F5344CB8AC3E}">
        <p14:creationId xmlns:p14="http://schemas.microsoft.com/office/powerpoint/2010/main" val="20963039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2A5C858B-FFBE-D5F3-DEB2-DFBB34454E59}"/>
              </a:ext>
            </a:extLst>
          </p:cNvPr>
          <p:cNvSpPr>
            <a:spLocks noGrp="1"/>
          </p:cNvSpPr>
          <p:nvPr>
            <p:ph idx="1"/>
          </p:nvPr>
        </p:nvSpPr>
        <p:spPr/>
        <p:txBody>
          <a:bodyPr>
            <a:normAutofit/>
          </a:bodyPr>
          <a:lstStyle/>
          <a:p>
            <a:pPr marL="0" indent="0">
              <a:buNone/>
            </a:pPr>
            <a:r>
              <a:rPr lang="de-DE" dirty="0"/>
              <a:t>Herausgeberin: Republik Österreich – Parlamentsdirektion – </a:t>
            </a:r>
            <a:r>
              <a:rPr lang="de-DE" dirty="0" err="1"/>
              <a:t>DemokratieWEBstatt</a:t>
            </a:r>
            <a:endParaRPr lang="de-DE" dirty="0"/>
          </a:p>
          <a:p>
            <a:pPr marL="0" indent="0">
              <a:buNone/>
            </a:pPr>
            <a:r>
              <a:rPr lang="de-DE" dirty="0"/>
              <a:t>Medieninhaberin: Parlamentsdirektion, Dr. Karl-Renner-Ring 3, 1017 Wien</a:t>
            </a:r>
          </a:p>
          <a:p>
            <a:pPr marL="0" indent="0">
              <a:buNone/>
            </a:pPr>
            <a:r>
              <a:rPr lang="de-DE" dirty="0"/>
              <a:t>Stand: 2026</a:t>
            </a:r>
          </a:p>
        </p:txBody>
      </p:sp>
      <p:sp>
        <p:nvSpPr>
          <p:cNvPr id="3" name="Titel 2">
            <a:extLst>
              <a:ext uri="{FF2B5EF4-FFF2-40B4-BE49-F238E27FC236}">
                <a16:creationId xmlns:a16="http://schemas.microsoft.com/office/drawing/2014/main" id="{0001D3C6-659B-4BD0-3D29-6A9689E7E6E0}"/>
              </a:ext>
            </a:extLst>
          </p:cNvPr>
          <p:cNvSpPr>
            <a:spLocks noGrp="1"/>
          </p:cNvSpPr>
          <p:nvPr>
            <p:ph type="title"/>
          </p:nvPr>
        </p:nvSpPr>
        <p:spPr/>
        <p:txBody>
          <a:bodyPr/>
          <a:lstStyle/>
          <a:p>
            <a:r>
              <a:rPr lang="de-DE" dirty="0"/>
              <a:t>Impressum:</a:t>
            </a:r>
          </a:p>
        </p:txBody>
      </p:sp>
    </p:spTree>
    <p:extLst>
      <p:ext uri="{BB962C8B-B14F-4D97-AF65-F5344CB8AC3E}">
        <p14:creationId xmlns:p14="http://schemas.microsoft.com/office/powerpoint/2010/main" val="15871170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B30192E6-5A90-09DA-8864-AE1ACA76B358}"/>
              </a:ext>
            </a:extLst>
          </p:cNvPr>
          <p:cNvSpPr>
            <a:spLocks noGrp="1"/>
          </p:cNvSpPr>
          <p:nvPr>
            <p:ph type="title"/>
          </p:nvPr>
        </p:nvSpPr>
        <p:spPr/>
        <p:txBody>
          <a:bodyPr/>
          <a:lstStyle/>
          <a:p>
            <a:endParaRPr lang="de-AT" dirty="0"/>
          </a:p>
        </p:txBody>
      </p:sp>
    </p:spTree>
    <p:extLst>
      <p:ext uri="{BB962C8B-B14F-4D97-AF65-F5344CB8AC3E}">
        <p14:creationId xmlns:p14="http://schemas.microsoft.com/office/powerpoint/2010/main" val="13748444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platzhalter 2">
            <a:extLst>
              <a:ext uri="{FF2B5EF4-FFF2-40B4-BE49-F238E27FC236}">
                <a16:creationId xmlns:a16="http://schemas.microsoft.com/office/drawing/2014/main" id="{6F2DF1A9-45D9-26F4-61B8-70A4FC99CBAA}"/>
              </a:ext>
            </a:extLst>
          </p:cNvPr>
          <p:cNvPicPr>
            <a:picLocks noGrp="1" noChangeAspect="1"/>
          </p:cNvPicPr>
          <p:nvPr>
            <p:ph type="pic" idx="10"/>
          </p:nvPr>
        </p:nvPicPr>
        <p:blipFill>
          <a:blip r:embed="rId2">
            <a:extLst>
              <a:ext uri="{28A0092B-C50C-407E-A947-70E740481C1C}">
                <a14:useLocalDpi xmlns:a14="http://schemas.microsoft.com/office/drawing/2010/main" val="0"/>
              </a:ext>
            </a:extLst>
          </a:blip>
          <a:srcRect t="25332" b="25332"/>
          <a:stretch>
            <a:fillRect/>
          </a:stretch>
        </p:blipFill>
        <p:spPr>
          <a:prstGeom prst="rect">
            <a:avLst/>
          </a:prstGeom>
        </p:spPr>
      </p:pic>
      <p:sp>
        <p:nvSpPr>
          <p:cNvPr id="11" name="Titel 10">
            <a:extLst>
              <a:ext uri="{FF2B5EF4-FFF2-40B4-BE49-F238E27FC236}">
                <a16:creationId xmlns:a16="http://schemas.microsoft.com/office/drawing/2014/main" id="{654EAABC-73EC-16BE-48AA-1558E03DDB73}"/>
              </a:ext>
            </a:extLst>
          </p:cNvPr>
          <p:cNvSpPr>
            <a:spLocks noGrp="1"/>
          </p:cNvSpPr>
          <p:nvPr>
            <p:ph type="title"/>
          </p:nvPr>
        </p:nvSpPr>
        <p:spPr/>
        <p:txBody>
          <a:bodyPr/>
          <a:lstStyle/>
          <a:p>
            <a:r>
              <a:rPr lang="de-AT" dirty="0">
                <a:solidFill>
                  <a:srgbClr val="F3EFE3"/>
                </a:solidFill>
              </a:rPr>
              <a:t>🔗</a:t>
            </a:r>
            <a:r>
              <a:rPr lang="de-AT" dirty="0">
                <a:hlinkClick r:id="rId3"/>
              </a:rPr>
              <a:t>Meinungsfreiheit und Demokratie</a:t>
            </a:r>
            <a:endParaRPr lang="de-AT" dirty="0"/>
          </a:p>
        </p:txBody>
      </p:sp>
      <p:sp>
        <p:nvSpPr>
          <p:cNvPr id="12" name="Textplatzhalter 11">
            <a:extLst>
              <a:ext uri="{FF2B5EF4-FFF2-40B4-BE49-F238E27FC236}">
                <a16:creationId xmlns:a16="http://schemas.microsoft.com/office/drawing/2014/main" id="{E49B0284-1E6A-2055-07A9-ADE1B25A6719}"/>
              </a:ext>
            </a:extLst>
          </p:cNvPr>
          <p:cNvSpPr>
            <a:spLocks noGrp="1"/>
          </p:cNvSpPr>
          <p:nvPr>
            <p:ph type="body" idx="1"/>
          </p:nvPr>
        </p:nvSpPr>
        <p:spPr/>
        <p:txBody>
          <a:bodyPr/>
          <a:lstStyle/>
          <a:p>
            <a:r>
              <a:rPr lang="de-DE" dirty="0"/>
              <a:t>© </a:t>
            </a:r>
            <a:r>
              <a:rPr lang="de-AT" dirty="0"/>
              <a:t>iStock / syahrir-maulana1</a:t>
            </a:r>
          </a:p>
        </p:txBody>
      </p:sp>
    </p:spTree>
    <p:extLst>
      <p:ext uri="{BB962C8B-B14F-4D97-AF65-F5344CB8AC3E}">
        <p14:creationId xmlns:p14="http://schemas.microsoft.com/office/powerpoint/2010/main" val="9772487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0293B3-072D-3EF8-1A9C-D276F57C252B}"/>
              </a:ext>
            </a:extLst>
          </p:cNvPr>
          <p:cNvSpPr>
            <a:spLocks noGrp="1"/>
          </p:cNvSpPr>
          <p:nvPr>
            <p:ph type="title"/>
          </p:nvPr>
        </p:nvSpPr>
        <p:spPr/>
        <p:txBody>
          <a:bodyPr>
            <a:normAutofit fontScale="90000"/>
          </a:bodyPr>
          <a:lstStyle/>
          <a:p>
            <a:r>
              <a:rPr lang="de-AT" dirty="0"/>
              <a:t>Meinungsfreiheit als Grundpfeiler der Demokratie</a:t>
            </a:r>
          </a:p>
        </p:txBody>
      </p:sp>
      <p:sp>
        <p:nvSpPr>
          <p:cNvPr id="3" name="Inhaltsplatzhalter 2">
            <a:extLst>
              <a:ext uri="{FF2B5EF4-FFF2-40B4-BE49-F238E27FC236}">
                <a16:creationId xmlns:a16="http://schemas.microsoft.com/office/drawing/2014/main" id="{EC99036D-C739-30EE-038D-0E067EC61F67}"/>
              </a:ext>
            </a:extLst>
          </p:cNvPr>
          <p:cNvSpPr>
            <a:spLocks noGrp="1"/>
          </p:cNvSpPr>
          <p:nvPr>
            <p:ph idx="1"/>
          </p:nvPr>
        </p:nvSpPr>
        <p:spPr/>
        <p:txBody>
          <a:bodyPr>
            <a:normAutofit fontScale="92500" lnSpcReduction="20000"/>
          </a:bodyPr>
          <a:lstStyle/>
          <a:p>
            <a:r>
              <a:rPr lang="de-DE" dirty="0"/>
              <a:t>Eine der wichtigsten Grundlagen in einer Demokratie ist die Meinungsfreiheit. </a:t>
            </a:r>
          </a:p>
          <a:p>
            <a:r>
              <a:rPr lang="de-DE" dirty="0"/>
              <a:t>Du darfst sagen, was du dir denkst, und dich auch mit anderen zusammentun, um deine Meinung zu teilen.</a:t>
            </a:r>
          </a:p>
          <a:p>
            <a:r>
              <a:rPr lang="de-DE" dirty="0"/>
              <a:t>In Österreich ist die Meinungsfreiheit in der Verfassung festgeschrieben.</a:t>
            </a:r>
          </a:p>
          <a:p>
            <a:endParaRPr lang="de-AT" dirty="0"/>
          </a:p>
        </p:txBody>
      </p:sp>
    </p:spTree>
    <p:extLst>
      <p:ext uri="{BB962C8B-B14F-4D97-AF65-F5344CB8AC3E}">
        <p14:creationId xmlns:p14="http://schemas.microsoft.com/office/powerpoint/2010/main" val="2685898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03B4CC-B1C7-CB3C-549A-80ED29609548}"/>
              </a:ext>
            </a:extLst>
          </p:cNvPr>
          <p:cNvSpPr>
            <a:spLocks noGrp="1"/>
          </p:cNvSpPr>
          <p:nvPr>
            <p:ph type="title"/>
          </p:nvPr>
        </p:nvSpPr>
        <p:spPr/>
        <p:txBody>
          <a:bodyPr>
            <a:normAutofit/>
          </a:bodyPr>
          <a:lstStyle/>
          <a:p>
            <a:r>
              <a:rPr lang="de-DE" dirty="0"/>
              <a:t>Allgemeine Erklärung der Menschenrechte</a:t>
            </a:r>
            <a:endParaRPr lang="de-AT" dirty="0"/>
          </a:p>
        </p:txBody>
      </p:sp>
      <p:pic>
        <p:nvPicPr>
          <p:cNvPr id="7" name="Bildplatzhalter 6">
            <a:extLst>
              <a:ext uri="{FF2B5EF4-FFF2-40B4-BE49-F238E27FC236}">
                <a16:creationId xmlns:a16="http://schemas.microsoft.com/office/drawing/2014/main" id="{F67380E8-46FA-7B39-9B41-338D5F75B9E1}"/>
              </a:ext>
            </a:extLst>
          </p:cNvPr>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2345" r="2345"/>
          <a:stretch>
            <a:fillRect/>
          </a:stretch>
        </p:blipFill>
        <p:spPr/>
      </p:pic>
      <p:sp>
        <p:nvSpPr>
          <p:cNvPr id="3" name="Inhaltsplatzhalter 2">
            <a:extLst>
              <a:ext uri="{FF2B5EF4-FFF2-40B4-BE49-F238E27FC236}">
                <a16:creationId xmlns:a16="http://schemas.microsoft.com/office/drawing/2014/main" id="{E5A2762F-C057-977C-BE3E-7FC62851EE2E}"/>
              </a:ext>
            </a:extLst>
          </p:cNvPr>
          <p:cNvSpPr>
            <a:spLocks noGrp="1"/>
          </p:cNvSpPr>
          <p:nvPr>
            <p:ph type="body" sz="half" idx="2"/>
          </p:nvPr>
        </p:nvSpPr>
        <p:spPr/>
        <p:txBody>
          <a:bodyPr>
            <a:normAutofit/>
          </a:bodyPr>
          <a:lstStyle/>
          <a:p>
            <a:pPr marL="0" indent="0">
              <a:buNone/>
            </a:pPr>
            <a:r>
              <a:rPr lang="de-DE" dirty="0"/>
              <a:t>„Jeder Mensch hat das Recht auf freie Meinungsäußerung; dieses Recht umfasst die Freiheit, Meinungen unangefochten anzuhängen und Informationen und Ideen mit allen Verständigungsmitteln ohne Rücksicht auf Grenzen zu suchen, zu empfangen und zu verbreiten“ (Artikel 19)</a:t>
            </a:r>
            <a:endParaRPr lang="de-AT" dirty="0"/>
          </a:p>
        </p:txBody>
      </p:sp>
      <p:sp>
        <p:nvSpPr>
          <p:cNvPr id="5" name="Textplatzhalter 4">
            <a:extLst>
              <a:ext uri="{FF2B5EF4-FFF2-40B4-BE49-F238E27FC236}">
                <a16:creationId xmlns:a16="http://schemas.microsoft.com/office/drawing/2014/main" id="{1BA836DC-75F4-A3F3-D312-7A2FE277B958}"/>
              </a:ext>
            </a:extLst>
          </p:cNvPr>
          <p:cNvSpPr>
            <a:spLocks noGrp="1"/>
          </p:cNvSpPr>
          <p:nvPr>
            <p:ph type="body" idx="10"/>
          </p:nvPr>
        </p:nvSpPr>
        <p:spPr/>
        <p:txBody>
          <a:bodyPr>
            <a:normAutofit fontScale="62500" lnSpcReduction="20000"/>
          </a:bodyPr>
          <a:lstStyle/>
          <a:p>
            <a:r>
              <a:rPr lang="de-AT" b="0" i="0" dirty="0">
                <a:solidFill>
                  <a:srgbClr val="1B2028"/>
                </a:solidFill>
                <a:effectLst/>
                <a:latin typeface="Lato" panose="020F0502020204030203" pitchFamily="34" charset="0"/>
              </a:rPr>
              <a:t>Artikel 1 der Menschenrechte am historischen Parlamentsgebäude am Ring  </a:t>
            </a:r>
            <a:br>
              <a:rPr lang="de-AT" b="0" i="0" dirty="0">
                <a:solidFill>
                  <a:srgbClr val="1B2028"/>
                </a:solidFill>
                <a:effectLst/>
                <a:latin typeface="Lato" panose="020F0502020204030203" pitchFamily="34" charset="0"/>
              </a:rPr>
            </a:br>
            <a:r>
              <a:rPr lang="de-AT" b="0" i="0" dirty="0">
                <a:solidFill>
                  <a:srgbClr val="1B2028"/>
                </a:solidFill>
                <a:effectLst/>
                <a:latin typeface="Lato" panose="020F0502020204030203" pitchFamily="34" charset="0"/>
              </a:rPr>
              <a:t>© Parlamentsdirektion/​Johannes Zinner</a:t>
            </a:r>
            <a:endParaRPr lang="de-AT" dirty="0"/>
          </a:p>
        </p:txBody>
      </p:sp>
    </p:spTree>
    <p:extLst>
      <p:ext uri="{BB962C8B-B14F-4D97-AF65-F5344CB8AC3E}">
        <p14:creationId xmlns:p14="http://schemas.microsoft.com/office/powerpoint/2010/main" val="23361544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B7CAA2-03A2-61D7-05CB-909A2886CEC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D9BC01E-63D3-EB48-44C2-DFCD4648C327}"/>
              </a:ext>
            </a:extLst>
          </p:cNvPr>
          <p:cNvSpPr>
            <a:spLocks noGrp="1"/>
          </p:cNvSpPr>
          <p:nvPr>
            <p:ph type="title"/>
          </p:nvPr>
        </p:nvSpPr>
        <p:spPr/>
        <p:txBody>
          <a:bodyPr>
            <a:normAutofit/>
          </a:bodyPr>
          <a:lstStyle/>
          <a:p>
            <a:r>
              <a:rPr lang="de-DE" dirty="0"/>
              <a:t>Meinungsfreiheit als Kinderrecht</a:t>
            </a:r>
            <a:endParaRPr lang="de-AT" dirty="0"/>
          </a:p>
        </p:txBody>
      </p:sp>
      <p:sp>
        <p:nvSpPr>
          <p:cNvPr id="3" name="Inhaltsplatzhalter 2">
            <a:extLst>
              <a:ext uri="{FF2B5EF4-FFF2-40B4-BE49-F238E27FC236}">
                <a16:creationId xmlns:a16="http://schemas.microsoft.com/office/drawing/2014/main" id="{72134B6D-47AE-1C56-E5FD-268BA9F946F9}"/>
              </a:ext>
            </a:extLst>
          </p:cNvPr>
          <p:cNvSpPr>
            <a:spLocks noGrp="1"/>
          </p:cNvSpPr>
          <p:nvPr>
            <p:ph idx="1"/>
          </p:nvPr>
        </p:nvSpPr>
        <p:spPr/>
        <p:txBody>
          <a:bodyPr>
            <a:normAutofit fontScale="70000" lnSpcReduction="20000"/>
          </a:bodyPr>
          <a:lstStyle/>
          <a:p>
            <a:pPr marL="0" indent="0">
              <a:buNone/>
            </a:pPr>
            <a:r>
              <a:rPr lang="de-DE" dirty="0"/>
              <a:t>„Das Kind hat das Recht auf freie Meinungsäußerung; dieses Recht schließt die Freiheit ein, ungeachtet der Staatsgrenzen Informationen und Gedankengut jeder Art in Wort, Schrift oder Druck, durch Kunstwerke oder andere vom Kind gewählte Mittel sich zu beschaffen, zu empfangen und weiterzugeben“ (Artikel 13 der UN-Kinderrechtskonvention) </a:t>
            </a:r>
            <a:endParaRPr lang="de-AT" dirty="0"/>
          </a:p>
        </p:txBody>
      </p:sp>
    </p:spTree>
    <p:extLst>
      <p:ext uri="{BB962C8B-B14F-4D97-AF65-F5344CB8AC3E}">
        <p14:creationId xmlns:p14="http://schemas.microsoft.com/office/powerpoint/2010/main" val="24860692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33466E-6637-736D-C072-DFC679038CB7}"/>
              </a:ext>
            </a:extLst>
          </p:cNvPr>
          <p:cNvSpPr>
            <a:spLocks noGrp="1"/>
          </p:cNvSpPr>
          <p:nvPr>
            <p:ph type="title"/>
          </p:nvPr>
        </p:nvSpPr>
        <p:spPr/>
        <p:txBody>
          <a:bodyPr/>
          <a:lstStyle/>
          <a:p>
            <a:r>
              <a:rPr lang="de-DE" dirty="0"/>
              <a:t>Was bedeutet Meinungsfreiheit?</a:t>
            </a:r>
          </a:p>
        </p:txBody>
      </p:sp>
      <p:sp>
        <p:nvSpPr>
          <p:cNvPr id="3" name="Inhaltsplatzhalter 2">
            <a:extLst>
              <a:ext uri="{FF2B5EF4-FFF2-40B4-BE49-F238E27FC236}">
                <a16:creationId xmlns:a16="http://schemas.microsoft.com/office/drawing/2014/main" id="{9BC6B5C9-16B5-A2A2-5C11-75189BA2C762}"/>
              </a:ext>
            </a:extLst>
          </p:cNvPr>
          <p:cNvSpPr>
            <a:spLocks noGrp="1"/>
          </p:cNvSpPr>
          <p:nvPr>
            <p:ph idx="1"/>
          </p:nvPr>
        </p:nvSpPr>
        <p:spPr/>
        <p:txBody>
          <a:bodyPr>
            <a:normAutofit lnSpcReduction="10000"/>
          </a:bodyPr>
          <a:lstStyle/>
          <a:p>
            <a:r>
              <a:rPr lang="de-DE" dirty="0"/>
              <a:t>Das Recht auf eine eigene Meinung</a:t>
            </a:r>
          </a:p>
          <a:p>
            <a:r>
              <a:rPr lang="de-DE" dirty="0"/>
              <a:t>Das Recht sich über alle Themen zu informieren. </a:t>
            </a:r>
          </a:p>
          <a:p>
            <a:r>
              <a:rPr lang="de-DE" dirty="0"/>
              <a:t>Das Recht, die eigene Meinung kundzutun. </a:t>
            </a:r>
          </a:p>
          <a:p>
            <a:r>
              <a:rPr lang="de-DE" dirty="0"/>
              <a:t>Das Recht nach den eigenen Ansichten leben und handeln zu dürfen, solange dabei niemand anderem geschadet wird.</a:t>
            </a:r>
          </a:p>
          <a:p>
            <a:endParaRPr lang="de-DE" dirty="0"/>
          </a:p>
        </p:txBody>
      </p:sp>
    </p:spTree>
    <p:extLst>
      <p:ext uri="{BB962C8B-B14F-4D97-AF65-F5344CB8AC3E}">
        <p14:creationId xmlns:p14="http://schemas.microsoft.com/office/powerpoint/2010/main" val="23031464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EE3E1-7B4C-B2DD-B021-D28DE912DDB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2D33A5E-0AF9-FF71-3D92-0E5A7C904A6B}"/>
              </a:ext>
            </a:extLst>
          </p:cNvPr>
          <p:cNvSpPr>
            <a:spLocks noGrp="1"/>
          </p:cNvSpPr>
          <p:nvPr>
            <p:ph type="title"/>
          </p:nvPr>
        </p:nvSpPr>
        <p:spPr/>
        <p:txBody>
          <a:bodyPr>
            <a:normAutofit fontScale="90000"/>
          </a:bodyPr>
          <a:lstStyle/>
          <a:p>
            <a:r>
              <a:rPr lang="de-DE" dirty="0"/>
              <a:t>Meinungsfreiheit als Voraussetzung weiterer Grundrechte</a:t>
            </a:r>
          </a:p>
        </p:txBody>
      </p:sp>
      <p:sp>
        <p:nvSpPr>
          <p:cNvPr id="3" name="Inhaltsplatzhalter 2">
            <a:extLst>
              <a:ext uri="{FF2B5EF4-FFF2-40B4-BE49-F238E27FC236}">
                <a16:creationId xmlns:a16="http://schemas.microsoft.com/office/drawing/2014/main" id="{7E82B029-E560-CAD0-4AB1-02896B02501B}"/>
              </a:ext>
            </a:extLst>
          </p:cNvPr>
          <p:cNvSpPr>
            <a:spLocks noGrp="1"/>
          </p:cNvSpPr>
          <p:nvPr>
            <p:ph idx="1"/>
          </p:nvPr>
        </p:nvSpPr>
        <p:spPr/>
        <p:txBody>
          <a:bodyPr>
            <a:normAutofit fontScale="85000" lnSpcReduction="10000"/>
          </a:bodyPr>
          <a:lstStyle/>
          <a:p>
            <a:r>
              <a:rPr lang="de-DE" dirty="0"/>
              <a:t>Pressefreiheit: Die Medien können frei entscheiden, worüber sie berichten.</a:t>
            </a:r>
          </a:p>
          <a:p>
            <a:r>
              <a:rPr lang="de-DE" dirty="0"/>
              <a:t>Religionsfreiheit: Jeder Mensch darf für sich bestimmen, ob und woran man glaubt.</a:t>
            </a:r>
          </a:p>
          <a:p>
            <a:r>
              <a:rPr lang="de-DE" dirty="0"/>
              <a:t>Künstlerische Freiheit: Kunstschaffende haben das Recht sich durch ihre Kunstwerke frei auszudrücken und ohne Beeinflussung zu arbeiten.</a:t>
            </a:r>
          </a:p>
        </p:txBody>
      </p:sp>
    </p:spTree>
    <p:extLst>
      <p:ext uri="{BB962C8B-B14F-4D97-AF65-F5344CB8AC3E}">
        <p14:creationId xmlns:p14="http://schemas.microsoft.com/office/powerpoint/2010/main" val="1509302071"/>
      </p:ext>
    </p:extLst>
  </p:cSld>
  <p:clrMapOvr>
    <a:masterClrMapping/>
  </p:clrMapOvr>
</p:sld>
</file>

<file path=ppt/theme/theme1.xml><?xml version="1.0" encoding="utf-8"?>
<a:theme xmlns:a="http://schemas.openxmlformats.org/drawingml/2006/main" name="Office">
  <a:themeElements>
    <a:clrScheme name="PDion">
      <a:dk1>
        <a:sysClr val="windowText" lastClr="000000"/>
      </a:dk1>
      <a:lt1>
        <a:sysClr val="window" lastClr="FFFFFF"/>
      </a:lt1>
      <a:dk2>
        <a:srgbClr val="132843"/>
      </a:dk2>
      <a:lt2>
        <a:srgbClr val="F3EFE3"/>
      </a:lt2>
      <a:accent1>
        <a:srgbClr val="3C5E62"/>
      </a:accent1>
      <a:accent2>
        <a:srgbClr val="628553"/>
      </a:accent2>
      <a:accent3>
        <a:srgbClr val="B9A552"/>
      </a:accent3>
      <a:accent4>
        <a:srgbClr val="FBBA4C"/>
      </a:accent4>
      <a:accent5>
        <a:srgbClr val="D9652E"/>
      </a:accent5>
      <a:accent6>
        <a:srgbClr val="BA2720"/>
      </a:accent6>
      <a:hlink>
        <a:srgbClr val="132843"/>
      </a:hlink>
      <a:folHlink>
        <a:srgbClr val="132843"/>
      </a:folHlink>
    </a:clrScheme>
    <a:fontScheme name="PDion">
      <a:majorFont>
        <a:latin typeface="Lato"/>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orlage 2026 PPP" id="{A82370CB-0695-4B69-BFBD-0743A22854E4}" vid="{9879ECDC-76F6-49AD-BBD9-61969F00247F}"/>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Vorlage 2026 PPP_NEU</Template>
  <TotalTime>0</TotalTime>
  <Words>1133</Words>
  <Application>Microsoft Office PowerPoint</Application>
  <PresentationFormat>Breitbild</PresentationFormat>
  <Paragraphs>100</Paragraphs>
  <Slides>28</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28</vt:i4>
      </vt:variant>
    </vt:vector>
  </HeadingPairs>
  <TitlesOfParts>
    <vt:vector size="34" baseType="lpstr">
      <vt:lpstr>Arial</vt:lpstr>
      <vt:lpstr>Calibri</vt:lpstr>
      <vt:lpstr>Lato</vt:lpstr>
      <vt:lpstr>Lato Semibold</vt:lpstr>
      <vt:lpstr>Wingdings</vt:lpstr>
      <vt:lpstr>Office</vt:lpstr>
      <vt:lpstr>Sag deine Meinung!</vt:lpstr>
      <vt:lpstr>PowerPoint-Präsentation</vt:lpstr>
      <vt:lpstr>PowerPoint-Präsentation</vt:lpstr>
      <vt:lpstr>🔗Meinungsfreiheit und Demokratie</vt:lpstr>
      <vt:lpstr>Meinungsfreiheit als Grundpfeiler der Demokratie</vt:lpstr>
      <vt:lpstr>Allgemeine Erklärung der Menschenrechte</vt:lpstr>
      <vt:lpstr>Meinungsfreiheit als Kinderrecht</vt:lpstr>
      <vt:lpstr>Was bedeutet Meinungsfreiheit?</vt:lpstr>
      <vt:lpstr>Meinungsfreiheit als Voraussetzung weiterer Grundrechte</vt:lpstr>
      <vt:lpstr>Digitale Meinungsbildung</vt:lpstr>
      <vt:lpstr>Checkliste zum Überprüfen von Informationen</vt:lpstr>
      <vt:lpstr>🔗Mitreden und mitbestimmen</vt:lpstr>
      <vt:lpstr>Auswahl an politischen Möglichkeiten der freien Meinungsäußerung</vt:lpstr>
      <vt:lpstr>Auswahl an politischen Möglichkeiten der freien Meinungsäußerung</vt:lpstr>
      <vt:lpstr>Auswahl an politischen Möglichkeiten der freien Meinungsäußerung</vt:lpstr>
      <vt:lpstr>Auswahl an politischen Möglichkeiten der freien Meinungsäußerung</vt:lpstr>
      <vt:lpstr>🔗Schutz und Grenzen der Meinungsfreiheit</vt:lpstr>
      <vt:lpstr>Meinungsfreiheit im Netz</vt:lpstr>
      <vt:lpstr>Grenzen der Meinungsfreiheit</vt:lpstr>
      <vt:lpstr>Grenzen der Meinungsfreiheit</vt:lpstr>
      <vt:lpstr>Anlaufstellen bei Problemen im Netz</vt:lpstr>
      <vt:lpstr>🔗Argumentieren, reden, überzeugen</vt:lpstr>
      <vt:lpstr>Argumente sammeln, um zu überzeugen</vt:lpstr>
      <vt:lpstr>Was sind Vorurteile?</vt:lpstr>
      <vt:lpstr>Tipps für ein sicheres Auftreten</vt:lpstr>
      <vt:lpstr>Feedback geben</vt:lpstr>
      <vt:lpstr>Diskussionsfrage: Wie wichtig ist euch das Recht auf freie Meinungsäußerung? </vt:lpstr>
      <vt:lpstr>Impressum: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Christine Ehardt</dc:creator>
  <cp:lastModifiedBy>Kira Kamelger</cp:lastModifiedBy>
  <cp:revision>8</cp:revision>
  <dcterms:created xsi:type="dcterms:W3CDTF">2026-07-06T10:21:43Z</dcterms:created>
  <dcterms:modified xsi:type="dcterms:W3CDTF">2026-09-16T08:02:28Z</dcterms:modified>
</cp:coreProperties>
</file>