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43" r:id="rId2"/>
    <p:sldId id="348" r:id="rId3"/>
    <p:sldId id="349" r:id="rId4"/>
    <p:sldId id="351" r:id="rId5"/>
    <p:sldId id="344" r:id="rId6"/>
    <p:sldId id="353" r:id="rId7"/>
    <p:sldId id="352" r:id="rId8"/>
    <p:sldId id="354" r:id="rId9"/>
    <p:sldId id="355" r:id="rId10"/>
    <p:sldId id="356" r:id="rId11"/>
    <p:sldId id="358" r:id="rId12"/>
    <p:sldId id="357" r:id="rId13"/>
    <p:sldId id="359" r:id="rId14"/>
    <p:sldId id="360" r:id="rId15"/>
    <p:sldId id="361" r:id="rId16"/>
    <p:sldId id="362" r:id="rId17"/>
    <p:sldId id="363" r:id="rId18"/>
    <p:sldId id="364" r:id="rId19"/>
    <p:sldId id="365" r:id="rId20"/>
    <p:sldId id="366" r:id="rId21"/>
    <p:sldId id="367" r:id="rId22"/>
    <p:sldId id="368" r:id="rId23"/>
    <p:sldId id="350"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32">
          <p15:clr>
            <a:srgbClr val="A4A3A4"/>
          </p15:clr>
        </p15:guide>
        <p15:guide id="2" pos="3840">
          <p15:clr>
            <a:srgbClr val="A4A3A4"/>
          </p15:clr>
        </p15:guide>
        <p15:guide id="3" orient="horz" pos="1656">
          <p15:clr>
            <a:srgbClr val="A4A3A4"/>
          </p15:clr>
        </p15:guide>
        <p15:guide id="4" pos="121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FE3"/>
    <a:srgbClr val="FFF2C6"/>
    <a:srgbClr val="CADFF4"/>
    <a:srgbClr val="415972"/>
    <a:srgbClr val="132843"/>
    <a:srgbClr val="133143"/>
    <a:srgbClr val="C8E2BF"/>
    <a:srgbClr val="FDBEBC"/>
    <a:srgbClr val="C0DCD9"/>
    <a:srgbClr val="FDD9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snapToGrid="0">
      <p:cViewPr varScale="1">
        <p:scale>
          <a:sx n="111" d="100"/>
          <a:sy n="111" d="100"/>
        </p:scale>
        <p:origin x="600" y="96"/>
      </p:cViewPr>
      <p:guideLst>
        <p:guide orient="horz" pos="3932"/>
        <p:guide pos="3840"/>
        <p:guide orient="horz" pos="1656"/>
        <p:guide pos="1212"/>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2" d="100"/>
          <a:sy n="122" d="100"/>
        </p:scale>
        <p:origin x="491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8C0875-EB76-4CE4-AA07-64552C49B5FE}" type="datetimeFigureOut">
              <a:rPr lang="de-AT" smtClean="0"/>
              <a:pPr/>
              <a:t>07.04.2026</a:t>
            </a:fld>
            <a:endParaRPr lang="de-AT"/>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DD3EC-6732-49B9-9E6D-69B92A7E3B95}" type="slidenum">
              <a:rPr lang="de-AT" smtClean="0"/>
              <a:pPr/>
              <a:t>‹Nr.›</a:t>
            </a:fld>
            <a:endParaRPr lang="de-AT"/>
          </a:p>
        </p:txBody>
      </p:sp>
    </p:spTree>
    <p:extLst>
      <p:ext uri="{BB962C8B-B14F-4D97-AF65-F5344CB8AC3E}">
        <p14:creationId xmlns:p14="http://schemas.microsoft.com/office/powerpoint/2010/main" val="3726352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B1D6F3-08DB-4B14-AA0F-BFB26660F7B0}" type="datetimeFigureOut">
              <a:rPr lang="de-AT" smtClean="0"/>
              <a:pPr/>
              <a:t>07.04.2026</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64D01B-0F76-4595-A1EC-FBA303C479CF}" type="slidenum">
              <a:rPr lang="de-AT" smtClean="0"/>
              <a:pPr/>
              <a:t>‹Nr.›</a:t>
            </a:fld>
            <a:endParaRPr lang="de-AT"/>
          </a:p>
        </p:txBody>
      </p:sp>
    </p:spTree>
    <p:extLst>
      <p:ext uri="{BB962C8B-B14F-4D97-AF65-F5344CB8AC3E}">
        <p14:creationId xmlns:p14="http://schemas.microsoft.com/office/powerpoint/2010/main" val="2778958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524000" y="3087623"/>
            <a:ext cx="9144000" cy="1296436"/>
          </a:xfrm>
        </p:spPr>
        <p:txBody>
          <a:bodyPr>
            <a:noAutofit/>
          </a:bodyPr>
          <a:lstStyle>
            <a:lvl1pPr marL="0" indent="0" algn="ctr">
              <a:buNone/>
              <a:defRPr sz="2400" b="1">
                <a:solidFill>
                  <a:srgbClr val="41597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dirty="0"/>
          </a:p>
        </p:txBody>
      </p:sp>
      <p:sp>
        <p:nvSpPr>
          <p:cNvPr id="2" name="Titel 1"/>
          <p:cNvSpPr>
            <a:spLocks noGrp="1"/>
          </p:cNvSpPr>
          <p:nvPr>
            <p:ph type="ctrTitle"/>
          </p:nvPr>
        </p:nvSpPr>
        <p:spPr>
          <a:xfrm>
            <a:off x="1524000" y="980902"/>
            <a:ext cx="9144000" cy="1903568"/>
          </a:xfrm>
        </p:spPr>
        <p:txBody>
          <a:bodyPr anchor="b">
            <a:normAutofit/>
          </a:bodyPr>
          <a:lstStyle>
            <a:lvl1pPr algn="ctr">
              <a:defRPr sz="5400">
                <a:solidFill>
                  <a:srgbClr val="415972"/>
                </a:solidFill>
              </a:defRPr>
            </a:lvl1pPr>
          </a:lstStyle>
          <a:p>
            <a:r>
              <a:rPr lang="de-DE"/>
              <a:t>Mastertitelformat bearbeiten</a:t>
            </a:r>
            <a:endParaRPr lang="de-AT" dirty="0"/>
          </a:p>
        </p:txBody>
      </p:sp>
      <p:sp>
        <p:nvSpPr>
          <p:cNvPr id="20" name="Untertitel 2"/>
          <p:cNvSpPr txBox="1">
            <a:spLocks/>
          </p:cNvSpPr>
          <p:nvPr userDrawn="1"/>
        </p:nvSpPr>
        <p:spPr>
          <a:xfrm>
            <a:off x="1524000" y="4809454"/>
            <a:ext cx="9144000" cy="1071349"/>
          </a:xfrm>
          <a:prstGeom prst="rect">
            <a:avLst/>
          </a:prstGeom>
        </p:spPr>
        <p:txBody>
          <a:bodyPr vert="horz" lIns="91440" tIns="45720" rIns="91440" bIns="45720" rtlCol="0">
            <a:normAutofit/>
          </a:bodyPr>
          <a:lstStyle>
            <a:lvl1pPr marL="0" indent="0" algn="ctr" defTabSz="914400" rtl="0" eaLnBrk="1" latinLnBrk="0" hangingPunct="1">
              <a:lnSpc>
                <a:spcPct val="150000"/>
              </a:lnSpc>
              <a:spcBef>
                <a:spcPts val="1000"/>
              </a:spcBef>
              <a:buClr>
                <a:schemeClr val="accent5"/>
              </a:buClr>
              <a:buFont typeface="Wingdings" panose="05000000000000000000" pitchFamily="2" charset="2"/>
              <a:buNone/>
              <a:defRPr sz="2400" kern="1200">
                <a:solidFill>
                  <a:srgbClr val="132843"/>
                </a:solidFill>
                <a:latin typeface="+mn-lt"/>
                <a:ea typeface="+mn-ea"/>
                <a:cs typeface="+mn-cs"/>
              </a:defRPr>
            </a:lvl1pPr>
            <a:lvl2pPr marL="457200" indent="0" algn="ctr" defTabSz="914400" rtl="0" eaLnBrk="1" latinLnBrk="0" hangingPunct="1">
              <a:lnSpc>
                <a:spcPct val="150000"/>
              </a:lnSpc>
              <a:spcBef>
                <a:spcPts val="500"/>
              </a:spcBef>
              <a:buClr>
                <a:schemeClr val="accent5"/>
              </a:buClr>
              <a:buFont typeface="Wingdings" panose="05000000000000000000" pitchFamily="2" charset="2"/>
              <a:buNone/>
              <a:defRPr sz="2000" kern="1200">
                <a:solidFill>
                  <a:srgbClr val="132843"/>
                </a:solidFill>
                <a:latin typeface="+mn-lt"/>
                <a:ea typeface="+mn-ea"/>
                <a:cs typeface="+mn-cs"/>
              </a:defRPr>
            </a:lvl2pPr>
            <a:lvl3pPr marL="914400" indent="0" algn="ctr" defTabSz="914400" rtl="0" eaLnBrk="1" latinLnBrk="0" hangingPunct="1">
              <a:lnSpc>
                <a:spcPct val="150000"/>
              </a:lnSpc>
              <a:spcBef>
                <a:spcPts val="500"/>
              </a:spcBef>
              <a:buClr>
                <a:schemeClr val="accent5"/>
              </a:buClr>
              <a:buFont typeface="Wingdings" panose="05000000000000000000" pitchFamily="2" charset="2"/>
              <a:buNone/>
              <a:defRPr sz="1800" kern="1200">
                <a:solidFill>
                  <a:srgbClr val="132843"/>
                </a:solidFill>
                <a:latin typeface="+mn-lt"/>
                <a:ea typeface="+mn-ea"/>
                <a:cs typeface="+mn-cs"/>
              </a:defRPr>
            </a:lvl3pPr>
            <a:lvl4pPr marL="1371600" indent="0" algn="ctr" defTabSz="914400" rtl="0" eaLnBrk="1" latinLnBrk="0" hangingPunct="1">
              <a:lnSpc>
                <a:spcPct val="150000"/>
              </a:lnSpc>
              <a:spcBef>
                <a:spcPts val="500"/>
              </a:spcBef>
              <a:buClr>
                <a:schemeClr val="accent5"/>
              </a:buClr>
              <a:buFont typeface="Wingdings" panose="05000000000000000000" pitchFamily="2" charset="2"/>
              <a:buNone/>
              <a:defRPr sz="1600" kern="1200">
                <a:solidFill>
                  <a:srgbClr val="132843"/>
                </a:solidFill>
                <a:latin typeface="+mn-lt"/>
                <a:ea typeface="+mn-ea"/>
                <a:cs typeface="+mn-cs"/>
              </a:defRPr>
            </a:lvl4pPr>
            <a:lvl5pPr marL="1828800" indent="0" algn="ctr" defTabSz="914400" rtl="0" eaLnBrk="1" latinLnBrk="0" hangingPunct="1">
              <a:lnSpc>
                <a:spcPct val="150000"/>
              </a:lnSpc>
              <a:spcBef>
                <a:spcPts val="500"/>
              </a:spcBef>
              <a:buClr>
                <a:schemeClr val="accent5"/>
              </a:buClr>
              <a:buFont typeface="Wingdings" panose="05000000000000000000" pitchFamily="2" charset="2"/>
              <a:buNone/>
              <a:defRPr sz="1600" kern="1200">
                <a:solidFill>
                  <a:srgbClr val="13284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50000"/>
              </a:lnSpc>
            </a:pPr>
            <a:r>
              <a:rPr lang="de-DE" sz="2000" b="0" strike="noStrike" spc="-1" dirty="0">
                <a:solidFill>
                  <a:srgbClr val="000000"/>
                </a:solidFill>
                <a:latin typeface="+mn-lt"/>
              </a:rPr>
              <a:t>Materialien zur Politischen Bildung </a:t>
            </a:r>
            <a:br>
              <a:rPr lang="de-DE" sz="2000" b="0" strike="noStrike" spc="-1" dirty="0">
                <a:solidFill>
                  <a:srgbClr val="000000"/>
                </a:solidFill>
                <a:latin typeface="+mn-lt"/>
              </a:rPr>
            </a:br>
            <a:r>
              <a:rPr lang="de-DE" sz="2000" b="0" strike="noStrike" spc="-1" dirty="0">
                <a:solidFill>
                  <a:srgbClr val="000000"/>
                </a:solidFill>
                <a:latin typeface="+mn-lt"/>
              </a:rPr>
              <a:t>von Kindern und Jugendlichen</a:t>
            </a:r>
            <a:endParaRPr lang="de-AT" sz="2000" b="0" strike="noStrike" spc="-1" dirty="0">
              <a:latin typeface="+mn-lt"/>
            </a:endParaRPr>
          </a:p>
        </p:txBody>
      </p:sp>
    </p:spTree>
    <p:extLst>
      <p:ext uri="{BB962C8B-B14F-4D97-AF65-F5344CB8AC3E}">
        <p14:creationId xmlns:p14="http://schemas.microsoft.com/office/powerpoint/2010/main" val="1502920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315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3" name="Inhaltsplatzhalter 2"/>
          <p:cNvSpPr>
            <a:spLocks noGrp="1"/>
          </p:cNvSpPr>
          <p:nvPr>
            <p:ph idx="1"/>
          </p:nvPr>
        </p:nvSpPr>
        <p:spPr>
          <a:xfrm>
            <a:off x="5183188" y="987425"/>
            <a:ext cx="6172200" cy="4873625"/>
          </a:xfrm>
        </p:spPr>
        <p:txBody>
          <a:bodyPr/>
          <a:lstStyle>
            <a:lvl1pPr>
              <a:defRPr sz="3200">
                <a:solidFill>
                  <a:srgbClr val="132843"/>
                </a:solidFill>
              </a:defRPr>
            </a:lvl1pPr>
            <a:lvl2pPr>
              <a:defRPr sz="2800">
                <a:solidFill>
                  <a:srgbClr val="132843"/>
                </a:solidFill>
              </a:defRPr>
            </a:lvl2pPr>
            <a:lvl3pPr>
              <a:defRPr sz="2400">
                <a:solidFill>
                  <a:srgbClr val="132843"/>
                </a:solidFill>
              </a:defRPr>
            </a:lvl3pPr>
            <a:lvl4pPr>
              <a:defRPr sz="2000">
                <a:solidFill>
                  <a:srgbClr val="132843"/>
                </a:solidFill>
              </a:defRPr>
            </a:lvl4pPr>
            <a:lvl5pPr>
              <a:defRPr sz="2000">
                <a:solidFill>
                  <a:srgbClr val="132843"/>
                </a:solidFill>
              </a:defRPr>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8" name="Titel 1"/>
          <p:cNvSpPr>
            <a:spLocks noGrp="1"/>
          </p:cNvSpPr>
          <p:nvPr>
            <p:ph type="title"/>
          </p:nvPr>
        </p:nvSpPr>
        <p:spPr>
          <a:xfrm>
            <a:off x="839788" y="1229377"/>
            <a:ext cx="3932237" cy="1600200"/>
          </a:xfrm>
        </p:spPr>
        <p:txBody>
          <a:bodyPr anchor="b"/>
          <a:lstStyle>
            <a:lvl1pPr>
              <a:defRPr sz="3200">
                <a:solidFill>
                  <a:srgbClr val="415972"/>
                </a:solidFill>
              </a:defRPr>
            </a:lvl1pPr>
          </a:lstStyle>
          <a:p>
            <a:r>
              <a:rPr lang="de-DE"/>
              <a:t>Mastertitelformat bearbeiten</a:t>
            </a:r>
            <a:endParaRPr lang="de-AT" dirty="0"/>
          </a:p>
        </p:txBody>
      </p:sp>
      <p:sp>
        <p:nvSpPr>
          <p:cNvPr id="9" name="Textplatzhalter 3"/>
          <p:cNvSpPr>
            <a:spLocks noGrp="1"/>
          </p:cNvSpPr>
          <p:nvPr>
            <p:ph type="body" sz="half" idx="2"/>
          </p:nvPr>
        </p:nvSpPr>
        <p:spPr>
          <a:xfrm>
            <a:off x="839788" y="3110754"/>
            <a:ext cx="3932237" cy="2758234"/>
          </a:xfrm>
        </p:spPr>
        <p:txBody>
          <a:bodyPr/>
          <a:lstStyle>
            <a:lvl1pPr marL="0" indent="0">
              <a:buNone/>
              <a:defRPr sz="1600">
                <a:solidFill>
                  <a:srgbClr val="13284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245072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1229377"/>
            <a:ext cx="3932237" cy="1600200"/>
          </a:xfrm>
        </p:spPr>
        <p:txBody>
          <a:bodyPr anchor="b"/>
          <a:lstStyle>
            <a:lvl1pPr>
              <a:defRPr sz="3200">
                <a:solidFill>
                  <a:srgbClr val="415972"/>
                </a:solidFill>
              </a:defRPr>
            </a:lvl1pPr>
          </a:lstStyle>
          <a:p>
            <a:r>
              <a:rPr lang="de-DE"/>
              <a:t>Mastertitelformat bearbeiten</a:t>
            </a:r>
            <a:endParaRPr lang="de-AT" dirty="0"/>
          </a:p>
        </p:txBody>
      </p:sp>
      <p:sp>
        <p:nvSpPr>
          <p:cNvPr id="3" name="Bildplatzhalter 2"/>
          <p:cNvSpPr>
            <a:spLocks noGrp="1"/>
          </p:cNvSpPr>
          <p:nvPr>
            <p:ph type="pic" idx="1"/>
          </p:nvPr>
        </p:nvSpPr>
        <p:spPr>
          <a:xfrm>
            <a:off x="5183188" y="987425"/>
            <a:ext cx="6172200" cy="4873625"/>
          </a:xfrm>
        </p:spPr>
        <p:txBody>
          <a:bodyPr/>
          <a:lstStyle>
            <a:lvl1pPr marL="0" indent="0">
              <a:buNone/>
              <a:defRPr sz="3200">
                <a:solidFill>
                  <a:srgbClr val="13284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AT" dirty="0"/>
          </a:p>
        </p:txBody>
      </p:sp>
      <p:sp>
        <p:nvSpPr>
          <p:cNvPr id="4" name="Textplatzhalter 3"/>
          <p:cNvSpPr>
            <a:spLocks noGrp="1"/>
          </p:cNvSpPr>
          <p:nvPr>
            <p:ph type="body" sz="half" idx="2"/>
          </p:nvPr>
        </p:nvSpPr>
        <p:spPr>
          <a:xfrm>
            <a:off x="839788" y="3110754"/>
            <a:ext cx="3932237" cy="2758234"/>
          </a:xfrm>
        </p:spPr>
        <p:txBody>
          <a:bodyPr/>
          <a:lstStyle>
            <a:lvl1pPr marL="0" indent="0">
              <a:buNone/>
              <a:defRPr sz="1600">
                <a:solidFill>
                  <a:srgbClr val="13284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2014470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kussionsfragen">
    <p:bg>
      <p:bgPr>
        <a:solidFill>
          <a:srgbClr val="FFF2C6"/>
        </a:solidFill>
        <a:effectLst/>
      </p:bgPr>
    </p:bg>
    <p:spTree>
      <p:nvGrpSpPr>
        <p:cNvPr id="1" name=""/>
        <p:cNvGrpSpPr/>
        <p:nvPr/>
      </p:nvGrpSpPr>
      <p:grpSpPr>
        <a:xfrm>
          <a:off x="0" y="0"/>
          <a:ext cx="0" cy="0"/>
          <a:chOff x="0" y="0"/>
          <a:chExt cx="0" cy="0"/>
        </a:xfrm>
      </p:grpSpPr>
      <p:sp>
        <p:nvSpPr>
          <p:cNvPr id="5" name="Inhaltsplatzhalter 2"/>
          <p:cNvSpPr>
            <a:spLocks noGrp="1"/>
          </p:cNvSpPr>
          <p:nvPr>
            <p:ph idx="1"/>
          </p:nvPr>
        </p:nvSpPr>
        <p:spPr>
          <a:xfrm>
            <a:off x="838200" y="2656760"/>
            <a:ext cx="10515600" cy="3520202"/>
          </a:xfrm>
        </p:spPr>
        <p:txBody>
          <a:bodyPr/>
          <a:lstStyle>
            <a:lvl1pPr marL="228600" indent="-228600">
              <a:lnSpc>
                <a:spcPct val="150000"/>
              </a:lnSpc>
              <a:buSzPct val="75000"/>
              <a:buFont typeface="Wingdings" panose="05000000000000000000" pitchFamily="2" charset="2"/>
              <a:buChar char=""/>
              <a:defRPr>
                <a:solidFill>
                  <a:srgbClr val="132843"/>
                </a:solidFill>
              </a:defRPr>
            </a:lvl1pPr>
            <a:lvl2pPr marL="685800" indent="-228600">
              <a:lnSpc>
                <a:spcPct val="150000"/>
              </a:lnSpc>
              <a:buSzPct val="75000"/>
              <a:buFont typeface="Wingdings" panose="05000000000000000000" pitchFamily="2" charset="2"/>
              <a:buChar char=""/>
              <a:defRPr>
                <a:solidFill>
                  <a:srgbClr val="132843"/>
                </a:solidFill>
              </a:defRPr>
            </a:lvl2pPr>
            <a:lvl3pPr marL="1143000" indent="-228600">
              <a:lnSpc>
                <a:spcPct val="150000"/>
              </a:lnSpc>
              <a:buSzPct val="75000"/>
              <a:buFont typeface="Wingdings" panose="05000000000000000000" pitchFamily="2" charset="2"/>
              <a:buChar char=""/>
              <a:defRPr>
                <a:solidFill>
                  <a:srgbClr val="132843"/>
                </a:solidFill>
              </a:defRPr>
            </a:lvl3pPr>
            <a:lvl4pPr marL="1600200" indent="-228600">
              <a:lnSpc>
                <a:spcPct val="150000"/>
              </a:lnSpc>
              <a:buSzPct val="75000"/>
              <a:buFont typeface="Wingdings" panose="05000000000000000000" pitchFamily="2" charset="2"/>
              <a:buChar char=""/>
              <a:defRPr>
                <a:solidFill>
                  <a:srgbClr val="132843"/>
                </a:solidFill>
              </a:defRPr>
            </a:lvl4pPr>
            <a:lvl5pPr marL="2057400" indent="-228600">
              <a:lnSpc>
                <a:spcPct val="150000"/>
              </a:lnSpc>
              <a:buSzPct val="75000"/>
              <a:buFont typeface="Wingdings" panose="05000000000000000000" pitchFamily="2" charset="2"/>
              <a:buChar char=""/>
              <a:defRPr>
                <a:solidFill>
                  <a:srgbClr val="132843"/>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6" name="Titel 1"/>
          <p:cNvSpPr>
            <a:spLocks noGrp="1"/>
          </p:cNvSpPr>
          <p:nvPr>
            <p:ph type="title"/>
          </p:nvPr>
        </p:nvSpPr>
        <p:spPr>
          <a:xfrm>
            <a:off x="838200" y="1326480"/>
            <a:ext cx="10515600" cy="1163801"/>
          </a:xfrm>
        </p:spPr>
        <p:txBody>
          <a:bodyPr/>
          <a:lstStyle>
            <a:lvl1pPr>
              <a:defRPr>
                <a:solidFill>
                  <a:srgbClr val="415972"/>
                </a:solidFill>
              </a:defRPr>
            </a:lvl1pPr>
          </a:lstStyle>
          <a:p>
            <a:r>
              <a:rPr lang="de-DE"/>
              <a:t>Mastertitelformat bearbeiten</a:t>
            </a:r>
            <a:endParaRPr lang="de-AT" dirty="0"/>
          </a:p>
        </p:txBody>
      </p:sp>
    </p:spTree>
    <p:extLst>
      <p:ext uri="{BB962C8B-B14F-4D97-AF65-F5344CB8AC3E}">
        <p14:creationId xmlns:p14="http://schemas.microsoft.com/office/powerpoint/2010/main" val="3073373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ebsiteansicht">
    <p:spTree>
      <p:nvGrpSpPr>
        <p:cNvPr id="1" name=""/>
        <p:cNvGrpSpPr/>
        <p:nvPr/>
      </p:nvGrpSpPr>
      <p:grpSpPr>
        <a:xfrm>
          <a:off x="0" y="0"/>
          <a:ext cx="0" cy="0"/>
          <a:chOff x="0" y="0"/>
          <a:chExt cx="0" cy="0"/>
        </a:xfrm>
      </p:grpSpPr>
      <p:sp>
        <p:nvSpPr>
          <p:cNvPr id="7" name="Bildplatzhalter 2"/>
          <p:cNvSpPr>
            <a:spLocks noGrp="1"/>
          </p:cNvSpPr>
          <p:nvPr>
            <p:ph type="pic" idx="1"/>
          </p:nvPr>
        </p:nvSpPr>
        <p:spPr>
          <a:xfrm>
            <a:off x="2406000" y="1205345"/>
            <a:ext cx="7380000" cy="4729952"/>
          </a:xfrm>
        </p:spPr>
        <p:txBody>
          <a:bodyPr/>
          <a:lstStyle>
            <a:lvl1pPr marL="0" indent="0">
              <a:buNone/>
              <a:defRPr sz="3200">
                <a:solidFill>
                  <a:srgbClr val="13284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AT" dirty="0"/>
          </a:p>
        </p:txBody>
      </p:sp>
    </p:spTree>
    <p:extLst>
      <p:ext uri="{BB962C8B-B14F-4D97-AF65-F5344CB8AC3E}">
        <p14:creationId xmlns:p14="http://schemas.microsoft.com/office/powerpoint/2010/main" val="585134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nwei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rmAutofit/>
          </a:bodyPr>
          <a:lstStyle>
            <a:lvl1pPr algn="l">
              <a:lnSpc>
                <a:spcPct val="150000"/>
              </a:lnSpc>
              <a:defRPr sz="3200">
                <a:solidFill>
                  <a:srgbClr val="415972"/>
                </a:solidFill>
              </a:defRPr>
            </a:lvl1pPr>
          </a:lstStyle>
          <a:p>
            <a:r>
              <a:rPr lang="de-DE" dirty="0"/>
              <a:t>Hinweis zur Nutzung der </a:t>
            </a:r>
            <a:r>
              <a:rPr lang="de-DE" dirty="0" err="1"/>
              <a:t>PowerPointPräsentation</a:t>
            </a:r>
            <a:endParaRPr lang="de-AT" dirty="0"/>
          </a:p>
        </p:txBody>
      </p:sp>
      <p:sp>
        <p:nvSpPr>
          <p:cNvPr id="5" name="Textfeld 4"/>
          <p:cNvSpPr txBox="1"/>
          <p:nvPr userDrawn="1"/>
        </p:nvSpPr>
        <p:spPr>
          <a:xfrm>
            <a:off x="838200" y="2656760"/>
            <a:ext cx="10515600" cy="2493760"/>
          </a:xfrm>
          <a:prstGeom prst="rect">
            <a:avLst/>
          </a:prstGeom>
          <a:noFill/>
        </p:spPr>
        <p:txBody>
          <a:bodyPr wrap="square" rtlCol="0">
            <a:spAutoFit/>
          </a:bodyPr>
          <a:lstStyle/>
          <a:p>
            <a:pPr marL="285750" lvl="0" indent="-285750">
              <a:lnSpc>
                <a:spcPct val="150000"/>
              </a:lnSpc>
              <a:spcAft>
                <a:spcPts val="1200"/>
              </a:spcAft>
              <a:buClr>
                <a:srgbClr val="C51909"/>
              </a:buClr>
              <a:buFont typeface="Wingdings" panose="05000000000000000000" pitchFamily="2" charset="2"/>
              <a:buChar char="w"/>
            </a:pPr>
            <a:r>
              <a:rPr lang="de-AT" sz="2000" dirty="0"/>
              <a:t>In dieser </a:t>
            </a:r>
            <a:r>
              <a:rPr lang="de-AT" sz="2000" dirty="0" err="1"/>
              <a:t>PowerPointPräsentation</a:t>
            </a:r>
            <a:r>
              <a:rPr lang="de-AT" sz="2000" dirty="0"/>
              <a:t> finden sich die wichtigsten Inhalte des Schwerpunktthemas in stark gekürzter Form.</a:t>
            </a:r>
          </a:p>
          <a:p>
            <a:pPr marL="285750" lvl="0" indent="-285750">
              <a:lnSpc>
                <a:spcPct val="150000"/>
              </a:lnSpc>
              <a:spcAft>
                <a:spcPts val="1200"/>
              </a:spcAft>
              <a:buClr>
                <a:srgbClr val="C51909"/>
              </a:buClr>
              <a:buFont typeface="Wingdings" panose="05000000000000000000" pitchFamily="2" charset="2"/>
              <a:buChar char="w"/>
            </a:pPr>
            <a:r>
              <a:rPr lang="de-AT" sz="2000" dirty="0"/>
              <a:t>Um zu den Hintergrundinformationen in den jeweiligen Abschnitten auf der </a:t>
            </a:r>
            <a:r>
              <a:rPr lang="de-AT" sz="2000" dirty="0" err="1"/>
              <a:t>DemokratieWEBstatt</a:t>
            </a:r>
            <a:r>
              <a:rPr lang="de-AT" sz="2000" dirty="0"/>
              <a:t> zu gelangen, nutzen Sie bitte die Verlinkungen auf den Überblicksfolien.</a:t>
            </a:r>
          </a:p>
        </p:txBody>
      </p:sp>
    </p:spTree>
    <p:extLst>
      <p:ext uri="{BB962C8B-B14F-4D97-AF65-F5344CB8AC3E}">
        <p14:creationId xmlns:p14="http://schemas.microsoft.com/office/powerpoint/2010/main" val="1201091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ct val="150000"/>
              </a:lnSpc>
              <a:defRPr>
                <a:solidFill>
                  <a:srgbClr val="415972"/>
                </a:solidFill>
              </a:defRPr>
            </a:lvl1pPr>
          </a:lstStyle>
          <a:p>
            <a:r>
              <a:rPr lang="de-DE"/>
              <a:t>Mastertitelformat bearbeiten</a:t>
            </a:r>
            <a:endParaRPr lang="de-AT" dirty="0"/>
          </a:p>
        </p:txBody>
      </p:sp>
      <p:sp>
        <p:nvSpPr>
          <p:cNvPr id="3" name="Inhaltsplatzhalter 2"/>
          <p:cNvSpPr>
            <a:spLocks noGrp="1"/>
          </p:cNvSpPr>
          <p:nvPr>
            <p:ph idx="1"/>
          </p:nvPr>
        </p:nvSpPr>
        <p:spPr/>
        <p:txBody>
          <a:bodyPr/>
          <a:lstStyle>
            <a:lvl1pPr marL="228600" indent="-228600">
              <a:lnSpc>
                <a:spcPct val="150000"/>
              </a:lnSpc>
              <a:buSzPct val="75000"/>
              <a:buFont typeface="Wingdings" panose="05000000000000000000" pitchFamily="2" charset="2"/>
              <a:buChar char=""/>
              <a:defRPr>
                <a:solidFill>
                  <a:srgbClr val="132843"/>
                </a:solidFill>
              </a:defRPr>
            </a:lvl1pPr>
            <a:lvl2pPr marL="685800" indent="-228600">
              <a:lnSpc>
                <a:spcPct val="150000"/>
              </a:lnSpc>
              <a:buSzPct val="75000"/>
              <a:buFont typeface="Wingdings" panose="05000000000000000000" pitchFamily="2" charset="2"/>
              <a:buChar char=""/>
              <a:defRPr>
                <a:solidFill>
                  <a:srgbClr val="132843"/>
                </a:solidFill>
              </a:defRPr>
            </a:lvl2pPr>
            <a:lvl3pPr marL="1143000" indent="-228600">
              <a:lnSpc>
                <a:spcPct val="150000"/>
              </a:lnSpc>
              <a:buSzPct val="75000"/>
              <a:buFont typeface="Wingdings" panose="05000000000000000000" pitchFamily="2" charset="2"/>
              <a:buChar char=""/>
              <a:defRPr>
                <a:solidFill>
                  <a:srgbClr val="132843"/>
                </a:solidFill>
              </a:defRPr>
            </a:lvl3pPr>
            <a:lvl4pPr marL="1600200" indent="-228600">
              <a:lnSpc>
                <a:spcPct val="150000"/>
              </a:lnSpc>
              <a:buSzPct val="75000"/>
              <a:buFont typeface="Wingdings" panose="05000000000000000000" pitchFamily="2" charset="2"/>
              <a:buChar char=""/>
              <a:defRPr>
                <a:solidFill>
                  <a:srgbClr val="132843"/>
                </a:solidFill>
              </a:defRPr>
            </a:lvl4pPr>
            <a:lvl5pPr marL="2057400" indent="-228600">
              <a:lnSpc>
                <a:spcPct val="150000"/>
              </a:lnSpc>
              <a:buSzPct val="75000"/>
              <a:buFont typeface="Wingdings" panose="05000000000000000000" pitchFamily="2" charset="2"/>
              <a:buChar char=""/>
              <a:defRPr>
                <a:solidFill>
                  <a:srgbClr val="132843"/>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Tree>
    <p:extLst>
      <p:ext uri="{BB962C8B-B14F-4D97-AF65-F5344CB8AC3E}">
        <p14:creationId xmlns:p14="http://schemas.microsoft.com/office/powerpoint/2010/main" val="239224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ct val="150000"/>
              </a:lnSpc>
              <a:defRPr>
                <a:solidFill>
                  <a:srgbClr val="415972"/>
                </a:solidFill>
              </a:defRPr>
            </a:lvl1pPr>
          </a:lstStyle>
          <a:p>
            <a:r>
              <a:rPr lang="de-DE"/>
              <a:t>Mastertitelformat bearbeiten</a:t>
            </a:r>
            <a:endParaRPr lang="de-AT" dirty="0"/>
          </a:p>
        </p:txBody>
      </p:sp>
      <p:sp>
        <p:nvSpPr>
          <p:cNvPr id="4" name="Bildplatzhalter 2"/>
          <p:cNvSpPr>
            <a:spLocks noGrp="1"/>
          </p:cNvSpPr>
          <p:nvPr>
            <p:ph type="pic" idx="10"/>
          </p:nvPr>
        </p:nvSpPr>
        <p:spPr>
          <a:xfrm>
            <a:off x="3126221" y="2490281"/>
            <a:ext cx="5939557" cy="2986179"/>
          </a:xfrm>
        </p:spPr>
        <p:txBody>
          <a:bodyPr/>
          <a:lstStyle>
            <a:lvl1pPr marL="0" indent="0">
              <a:buNone/>
              <a:defRPr sz="3200">
                <a:solidFill>
                  <a:srgbClr val="132843"/>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AT" dirty="0"/>
          </a:p>
        </p:txBody>
      </p:sp>
      <p:sp>
        <p:nvSpPr>
          <p:cNvPr id="5" name="Textplatzhalter 2"/>
          <p:cNvSpPr>
            <a:spLocks noGrp="1"/>
          </p:cNvSpPr>
          <p:nvPr>
            <p:ph type="body" idx="1"/>
          </p:nvPr>
        </p:nvSpPr>
        <p:spPr>
          <a:xfrm>
            <a:off x="831850" y="5476460"/>
            <a:ext cx="10515600" cy="477077"/>
          </a:xfrm>
        </p:spPr>
        <p:txBody>
          <a:bodyPr>
            <a:normAutofit/>
          </a:bodyPr>
          <a:lstStyle>
            <a:lvl1pPr marL="0" indent="0" algn="ctr">
              <a:buNone/>
              <a:defRPr sz="1800">
                <a:solidFill>
                  <a:srgbClr val="13284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1129680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solidFill>
                  <a:srgbClr val="415972"/>
                </a:solidFill>
              </a:defRPr>
            </a:lvl1pPr>
          </a:lstStyle>
          <a:p>
            <a:r>
              <a:rPr lang="de-DE"/>
              <a:t>Mastertitelformat bearbeiten</a:t>
            </a:r>
            <a:endParaRPr lang="de-AT" dirty="0"/>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rgbClr val="13284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1700928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415972"/>
                </a:solidFill>
              </a:defRPr>
            </a:lvl1pPr>
          </a:lstStyle>
          <a:p>
            <a:r>
              <a:rPr lang="de-DE"/>
              <a:t>Mastertitelformat bearbeiten</a:t>
            </a:r>
            <a:endParaRPr lang="de-AT" dirty="0"/>
          </a:p>
        </p:txBody>
      </p:sp>
      <p:sp>
        <p:nvSpPr>
          <p:cNvPr id="3" name="Inhaltsplatzhalter 2"/>
          <p:cNvSpPr>
            <a:spLocks noGrp="1"/>
          </p:cNvSpPr>
          <p:nvPr>
            <p:ph sz="half" idx="1"/>
          </p:nvPr>
        </p:nvSpPr>
        <p:spPr>
          <a:xfrm>
            <a:off x="838200" y="1825625"/>
            <a:ext cx="5181600" cy="4351338"/>
          </a:xfrm>
        </p:spPr>
        <p:txBody>
          <a:bodyPr/>
          <a:lstStyle>
            <a:lvl1pPr>
              <a:defRPr>
                <a:solidFill>
                  <a:srgbClr val="132843"/>
                </a:solidFill>
              </a:defRPr>
            </a:lvl1pPr>
            <a:lvl2pPr>
              <a:defRPr>
                <a:solidFill>
                  <a:srgbClr val="132843"/>
                </a:solidFill>
              </a:defRPr>
            </a:lvl2pPr>
            <a:lvl3pPr>
              <a:defRPr>
                <a:solidFill>
                  <a:srgbClr val="132843"/>
                </a:solidFill>
              </a:defRPr>
            </a:lvl3pPr>
            <a:lvl4pPr>
              <a:defRPr>
                <a:solidFill>
                  <a:srgbClr val="132843"/>
                </a:solidFill>
              </a:defRPr>
            </a:lvl4pPr>
            <a:lvl5pPr>
              <a:defRPr>
                <a:solidFill>
                  <a:srgbClr val="132843"/>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4" name="Inhaltsplatzhalter 3"/>
          <p:cNvSpPr>
            <a:spLocks noGrp="1"/>
          </p:cNvSpPr>
          <p:nvPr>
            <p:ph sz="half" idx="2"/>
          </p:nvPr>
        </p:nvSpPr>
        <p:spPr>
          <a:xfrm>
            <a:off x="6172200" y="1825625"/>
            <a:ext cx="5181600" cy="4351338"/>
          </a:xfrm>
        </p:spPr>
        <p:txBody>
          <a:bodyPr/>
          <a:lstStyle>
            <a:lvl1pPr>
              <a:defRPr>
                <a:solidFill>
                  <a:srgbClr val="132843"/>
                </a:solidFill>
              </a:defRPr>
            </a:lvl1pPr>
            <a:lvl2pPr>
              <a:defRPr>
                <a:solidFill>
                  <a:srgbClr val="132843"/>
                </a:solidFill>
              </a:defRPr>
            </a:lvl2pPr>
            <a:lvl3pPr>
              <a:defRPr>
                <a:solidFill>
                  <a:srgbClr val="132843"/>
                </a:solidFill>
              </a:defRPr>
            </a:lvl3pPr>
            <a:lvl4pPr>
              <a:defRPr>
                <a:solidFill>
                  <a:srgbClr val="132843"/>
                </a:solidFill>
              </a:defRPr>
            </a:lvl4pPr>
            <a:lvl5pPr>
              <a:defRPr>
                <a:solidFill>
                  <a:srgbClr val="132843"/>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Tree>
    <p:extLst>
      <p:ext uri="{BB962C8B-B14F-4D97-AF65-F5344CB8AC3E}">
        <p14:creationId xmlns:p14="http://schemas.microsoft.com/office/powerpoint/2010/main" val="3044142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1243667"/>
            <a:ext cx="10515600" cy="1325563"/>
          </a:xfrm>
        </p:spPr>
        <p:txBody>
          <a:bodyPr/>
          <a:lstStyle>
            <a:lvl1pPr>
              <a:defRPr>
                <a:solidFill>
                  <a:srgbClr val="415972"/>
                </a:solidFill>
              </a:defRPr>
            </a:lvl1pPr>
          </a:lstStyle>
          <a:p>
            <a:r>
              <a:rPr lang="de-DE"/>
              <a:t>Mastertitelformat bearbeiten</a:t>
            </a:r>
            <a:endParaRPr lang="de-AT" dirty="0"/>
          </a:p>
        </p:txBody>
      </p:sp>
      <p:sp>
        <p:nvSpPr>
          <p:cNvPr id="3" name="Textplatzhalter 2"/>
          <p:cNvSpPr>
            <a:spLocks noGrp="1"/>
          </p:cNvSpPr>
          <p:nvPr>
            <p:ph type="body" idx="1"/>
          </p:nvPr>
        </p:nvSpPr>
        <p:spPr>
          <a:xfrm>
            <a:off x="839788" y="2586600"/>
            <a:ext cx="5157787" cy="823912"/>
          </a:xfrm>
        </p:spPr>
        <p:txBody>
          <a:bodyPr anchor="b"/>
          <a:lstStyle>
            <a:lvl1pPr marL="0" indent="0">
              <a:buNone/>
              <a:defRPr sz="2400" b="1">
                <a:solidFill>
                  <a:srgbClr val="13284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839788" y="3334871"/>
            <a:ext cx="5157787" cy="2854792"/>
          </a:xfrm>
        </p:spPr>
        <p:txBody>
          <a:bodyPr/>
          <a:lstStyle>
            <a:lvl1pPr>
              <a:defRPr>
                <a:solidFill>
                  <a:srgbClr val="132843"/>
                </a:solidFill>
              </a:defRPr>
            </a:lvl1pPr>
            <a:lvl2pPr>
              <a:defRPr>
                <a:solidFill>
                  <a:srgbClr val="132843"/>
                </a:solidFill>
              </a:defRPr>
            </a:lvl2pPr>
            <a:lvl3pPr>
              <a:defRPr>
                <a:solidFill>
                  <a:srgbClr val="132843"/>
                </a:solidFill>
              </a:defRPr>
            </a:lvl3pPr>
            <a:lvl4pPr>
              <a:defRPr>
                <a:solidFill>
                  <a:srgbClr val="132843"/>
                </a:solidFill>
              </a:defRPr>
            </a:lvl4pPr>
            <a:lvl5pPr>
              <a:defRPr>
                <a:solidFill>
                  <a:srgbClr val="132843"/>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
        <p:nvSpPr>
          <p:cNvPr id="5" name="Textplatzhalter 4"/>
          <p:cNvSpPr>
            <a:spLocks noGrp="1"/>
          </p:cNvSpPr>
          <p:nvPr>
            <p:ph type="body" sz="quarter" idx="3"/>
          </p:nvPr>
        </p:nvSpPr>
        <p:spPr>
          <a:xfrm>
            <a:off x="6172200" y="2586600"/>
            <a:ext cx="5183188" cy="823912"/>
          </a:xfrm>
        </p:spPr>
        <p:txBody>
          <a:bodyPr anchor="b"/>
          <a:lstStyle>
            <a:lvl1pPr marL="0" indent="0">
              <a:buNone/>
              <a:defRPr sz="2400" b="1">
                <a:solidFill>
                  <a:srgbClr val="13284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72200" y="3334871"/>
            <a:ext cx="5183188" cy="2854792"/>
          </a:xfrm>
        </p:spPr>
        <p:txBody>
          <a:bodyPr/>
          <a:lstStyle>
            <a:lvl1pPr>
              <a:defRPr>
                <a:solidFill>
                  <a:srgbClr val="132843"/>
                </a:solidFill>
              </a:defRPr>
            </a:lvl1pPr>
            <a:lvl2pPr>
              <a:defRPr>
                <a:solidFill>
                  <a:srgbClr val="132843"/>
                </a:solidFill>
              </a:defRPr>
            </a:lvl2pPr>
            <a:lvl3pPr>
              <a:defRPr>
                <a:solidFill>
                  <a:srgbClr val="132843"/>
                </a:solidFill>
              </a:defRPr>
            </a:lvl3pPr>
            <a:lvl4pPr>
              <a:defRPr>
                <a:solidFill>
                  <a:srgbClr val="132843"/>
                </a:solidFill>
              </a:defRPr>
            </a:lvl4pPr>
            <a:lvl5pPr>
              <a:defRPr>
                <a:solidFill>
                  <a:srgbClr val="132843"/>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dirty="0"/>
          </a:p>
        </p:txBody>
      </p:sp>
    </p:spTree>
    <p:extLst>
      <p:ext uri="{BB962C8B-B14F-4D97-AF65-F5344CB8AC3E}">
        <p14:creationId xmlns:p14="http://schemas.microsoft.com/office/powerpoint/2010/main" val="2169177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415972"/>
                </a:solidFill>
              </a:defRPr>
            </a:lvl1pPr>
          </a:lstStyle>
          <a:p>
            <a:r>
              <a:rPr lang="de-DE"/>
              <a:t>Mastertitelformat bearbeiten</a:t>
            </a:r>
            <a:endParaRPr lang="de-AT" dirty="0"/>
          </a:p>
        </p:txBody>
      </p:sp>
    </p:spTree>
    <p:extLst>
      <p:ext uri="{BB962C8B-B14F-4D97-AF65-F5344CB8AC3E}">
        <p14:creationId xmlns:p14="http://schemas.microsoft.com/office/powerpoint/2010/main" val="444527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demokratiewebstatt.at/"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1326480"/>
            <a:ext cx="10515600" cy="1163801"/>
          </a:xfrm>
          <a:prstGeom prst="rect">
            <a:avLst/>
          </a:prstGeom>
        </p:spPr>
        <p:txBody>
          <a:bodyPr vert="horz" lIns="91440" tIns="45720" rIns="91440" bIns="45720" rtlCol="0" anchor="ctr">
            <a:normAutofit/>
          </a:bodyPr>
          <a:lstStyle/>
          <a:p>
            <a:r>
              <a:rPr lang="de-DE" dirty="0"/>
              <a:t>Titelmasterformat durch Klicken bearbeiten</a:t>
            </a:r>
            <a:endParaRPr lang="de-AT" dirty="0"/>
          </a:p>
        </p:txBody>
      </p:sp>
      <p:sp>
        <p:nvSpPr>
          <p:cNvPr id="3" name="Textplatzhalter 2"/>
          <p:cNvSpPr>
            <a:spLocks noGrp="1"/>
          </p:cNvSpPr>
          <p:nvPr>
            <p:ph type="body" idx="1"/>
          </p:nvPr>
        </p:nvSpPr>
        <p:spPr>
          <a:xfrm>
            <a:off x="838200" y="2656760"/>
            <a:ext cx="10515600" cy="3520202"/>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12" name="Untertitel 2"/>
          <p:cNvSpPr txBox="1">
            <a:spLocks/>
          </p:cNvSpPr>
          <p:nvPr userDrawn="1"/>
        </p:nvSpPr>
        <p:spPr>
          <a:xfrm>
            <a:off x="1524000" y="6176962"/>
            <a:ext cx="9144000" cy="473220"/>
          </a:xfrm>
          <a:prstGeom prst="rect">
            <a:avLst/>
          </a:prstGeom>
        </p:spPr>
        <p:txBody>
          <a:bodyPr vert="horz" lIns="91440" tIns="45720" rIns="91440" bIns="45720" rtlCol="0">
            <a:noAutofit/>
          </a:bodyPr>
          <a:lstStyle>
            <a:lvl1pPr marL="0" indent="0" algn="ctr" defTabSz="914400" rtl="0" eaLnBrk="1" latinLnBrk="0" hangingPunct="1">
              <a:lnSpc>
                <a:spcPct val="150000"/>
              </a:lnSpc>
              <a:spcBef>
                <a:spcPts val="1000"/>
              </a:spcBef>
              <a:buClr>
                <a:schemeClr val="accent5"/>
              </a:buClr>
              <a:buFont typeface="Wingdings" panose="05000000000000000000" pitchFamily="2" charset="2"/>
              <a:buNone/>
              <a:defRPr sz="2400" kern="1200">
                <a:solidFill>
                  <a:srgbClr val="132843"/>
                </a:solidFill>
                <a:latin typeface="+mn-lt"/>
                <a:ea typeface="+mn-ea"/>
                <a:cs typeface="+mn-cs"/>
              </a:defRPr>
            </a:lvl1pPr>
            <a:lvl2pPr marL="457200" indent="0" algn="ctr" defTabSz="914400" rtl="0" eaLnBrk="1" latinLnBrk="0" hangingPunct="1">
              <a:lnSpc>
                <a:spcPct val="150000"/>
              </a:lnSpc>
              <a:spcBef>
                <a:spcPts val="500"/>
              </a:spcBef>
              <a:buClr>
                <a:schemeClr val="accent5"/>
              </a:buClr>
              <a:buFont typeface="Wingdings" panose="05000000000000000000" pitchFamily="2" charset="2"/>
              <a:buNone/>
              <a:defRPr sz="2000" kern="1200">
                <a:solidFill>
                  <a:srgbClr val="132843"/>
                </a:solidFill>
                <a:latin typeface="+mn-lt"/>
                <a:ea typeface="+mn-ea"/>
                <a:cs typeface="+mn-cs"/>
              </a:defRPr>
            </a:lvl2pPr>
            <a:lvl3pPr marL="914400" indent="0" algn="ctr" defTabSz="914400" rtl="0" eaLnBrk="1" latinLnBrk="0" hangingPunct="1">
              <a:lnSpc>
                <a:spcPct val="150000"/>
              </a:lnSpc>
              <a:spcBef>
                <a:spcPts val="500"/>
              </a:spcBef>
              <a:buClr>
                <a:schemeClr val="accent5"/>
              </a:buClr>
              <a:buFont typeface="Wingdings" panose="05000000000000000000" pitchFamily="2" charset="2"/>
              <a:buNone/>
              <a:defRPr sz="1800" kern="1200">
                <a:solidFill>
                  <a:srgbClr val="132843"/>
                </a:solidFill>
                <a:latin typeface="+mn-lt"/>
                <a:ea typeface="+mn-ea"/>
                <a:cs typeface="+mn-cs"/>
              </a:defRPr>
            </a:lvl3pPr>
            <a:lvl4pPr marL="1371600" indent="0" algn="ctr" defTabSz="914400" rtl="0" eaLnBrk="1" latinLnBrk="0" hangingPunct="1">
              <a:lnSpc>
                <a:spcPct val="150000"/>
              </a:lnSpc>
              <a:spcBef>
                <a:spcPts val="500"/>
              </a:spcBef>
              <a:buClr>
                <a:schemeClr val="accent5"/>
              </a:buClr>
              <a:buFont typeface="Wingdings" panose="05000000000000000000" pitchFamily="2" charset="2"/>
              <a:buNone/>
              <a:defRPr sz="1600" kern="1200">
                <a:solidFill>
                  <a:srgbClr val="132843"/>
                </a:solidFill>
                <a:latin typeface="+mn-lt"/>
                <a:ea typeface="+mn-ea"/>
                <a:cs typeface="+mn-cs"/>
              </a:defRPr>
            </a:lvl4pPr>
            <a:lvl5pPr marL="1828800" indent="0" algn="ctr" defTabSz="914400" rtl="0" eaLnBrk="1" latinLnBrk="0" hangingPunct="1">
              <a:lnSpc>
                <a:spcPct val="150000"/>
              </a:lnSpc>
              <a:spcBef>
                <a:spcPts val="500"/>
              </a:spcBef>
              <a:buClr>
                <a:schemeClr val="accent5"/>
              </a:buClr>
              <a:buFont typeface="Wingdings" panose="05000000000000000000" pitchFamily="2" charset="2"/>
              <a:buNone/>
              <a:defRPr sz="1600" kern="1200">
                <a:solidFill>
                  <a:srgbClr val="13284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800" dirty="0">
                <a:solidFill>
                  <a:srgbClr val="415972"/>
                </a:solidFill>
                <a:hlinkClick r:id="rId15"/>
              </a:rPr>
              <a:t>www.demokratiewebstatt.at</a:t>
            </a:r>
            <a:endParaRPr lang="de-AT" sz="1800" dirty="0">
              <a:solidFill>
                <a:srgbClr val="415972"/>
              </a:solidFill>
            </a:endParaRPr>
          </a:p>
        </p:txBody>
      </p:sp>
      <p:pic>
        <p:nvPicPr>
          <p:cNvPr id="4" name="Grafik 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411284" y="326367"/>
            <a:ext cx="2360874" cy="617961"/>
          </a:xfrm>
          <a:prstGeom prst="rect">
            <a:avLst/>
          </a:prstGeom>
        </p:spPr>
      </p:pic>
    </p:spTree>
    <p:extLst>
      <p:ext uri="{BB962C8B-B14F-4D97-AF65-F5344CB8AC3E}">
        <p14:creationId xmlns:p14="http://schemas.microsoft.com/office/powerpoint/2010/main" val="4087388041"/>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60" r:id="rId3"/>
    <p:sldLayoutId id="2147483650" r:id="rId4"/>
    <p:sldLayoutId id="2147483661" r:id="rId5"/>
    <p:sldLayoutId id="2147483651" r:id="rId6"/>
    <p:sldLayoutId id="2147483652" r:id="rId7"/>
    <p:sldLayoutId id="2147483653" r:id="rId8"/>
    <p:sldLayoutId id="2147483654" r:id="rId9"/>
    <p:sldLayoutId id="2147483655" r:id="rId10"/>
    <p:sldLayoutId id="2147483656" r:id="rId11"/>
    <p:sldLayoutId id="2147483657" r:id="rId12"/>
    <p:sldLayoutId id="2147483662" r:id="rId13"/>
  </p:sldLayoutIdLst>
  <p:txStyles>
    <p:titleStyle>
      <a:lvl1pPr algn="l" defTabSz="914400" rtl="0" eaLnBrk="1" latinLnBrk="0" hangingPunct="1">
        <a:lnSpc>
          <a:spcPct val="100000"/>
        </a:lnSpc>
        <a:spcBef>
          <a:spcPct val="0"/>
        </a:spcBef>
        <a:buNone/>
        <a:defRPr sz="4000" kern="1200">
          <a:solidFill>
            <a:srgbClr val="415972"/>
          </a:solidFill>
          <a:latin typeface="Lato Semibold" panose="020F0502020204030203" pitchFamily="34" charset="0"/>
          <a:ea typeface="Lato Semibold" panose="020F0502020204030203" pitchFamily="34" charset="0"/>
          <a:cs typeface="Lato Semibold" panose="020F0502020204030203" pitchFamily="34" charset="0"/>
        </a:defRPr>
      </a:lvl1pPr>
    </p:titleStyle>
    <p:bodyStyle>
      <a:lvl1pPr marL="228600" indent="-228600" algn="l" defTabSz="914400" rtl="0" eaLnBrk="1" latinLnBrk="0" hangingPunct="1">
        <a:lnSpc>
          <a:spcPct val="150000"/>
        </a:lnSpc>
        <a:spcBef>
          <a:spcPts val="1000"/>
        </a:spcBef>
        <a:buClr>
          <a:srgbClr val="C51909"/>
        </a:buClr>
        <a:buFont typeface="Wingdings" panose="05000000000000000000" pitchFamily="2" charset="2"/>
        <a:buChar char=""/>
        <a:defRPr sz="2800" kern="1200">
          <a:solidFill>
            <a:srgbClr val="132843"/>
          </a:solidFill>
          <a:latin typeface="+mn-lt"/>
          <a:ea typeface="+mn-ea"/>
          <a:cs typeface="+mn-cs"/>
        </a:defRPr>
      </a:lvl1pPr>
      <a:lvl2pPr marL="685800" indent="-228600" algn="l" defTabSz="914400" rtl="0" eaLnBrk="1" latinLnBrk="0" hangingPunct="1">
        <a:lnSpc>
          <a:spcPct val="150000"/>
        </a:lnSpc>
        <a:spcBef>
          <a:spcPts val="500"/>
        </a:spcBef>
        <a:buClr>
          <a:srgbClr val="C51909"/>
        </a:buClr>
        <a:buFont typeface="Wingdings" panose="05000000000000000000" pitchFamily="2" charset="2"/>
        <a:buChar char=""/>
        <a:defRPr sz="2400" kern="1200">
          <a:solidFill>
            <a:srgbClr val="132843"/>
          </a:solidFill>
          <a:latin typeface="+mn-lt"/>
          <a:ea typeface="+mn-ea"/>
          <a:cs typeface="+mn-cs"/>
        </a:defRPr>
      </a:lvl2pPr>
      <a:lvl3pPr marL="1143000" indent="-228600" algn="l" defTabSz="914400" rtl="0" eaLnBrk="1" latinLnBrk="0" hangingPunct="1">
        <a:lnSpc>
          <a:spcPct val="150000"/>
        </a:lnSpc>
        <a:spcBef>
          <a:spcPts val="500"/>
        </a:spcBef>
        <a:buClr>
          <a:srgbClr val="C51909"/>
        </a:buClr>
        <a:buFont typeface="Wingdings" panose="05000000000000000000" pitchFamily="2" charset="2"/>
        <a:buChar char=""/>
        <a:defRPr sz="2000" kern="1200">
          <a:solidFill>
            <a:srgbClr val="132843"/>
          </a:solidFill>
          <a:latin typeface="+mn-lt"/>
          <a:ea typeface="+mn-ea"/>
          <a:cs typeface="+mn-cs"/>
        </a:defRPr>
      </a:lvl3pPr>
      <a:lvl4pPr marL="1600200" indent="-228600" algn="l" defTabSz="914400" rtl="0" eaLnBrk="1" latinLnBrk="0" hangingPunct="1">
        <a:lnSpc>
          <a:spcPct val="150000"/>
        </a:lnSpc>
        <a:spcBef>
          <a:spcPts val="500"/>
        </a:spcBef>
        <a:buClr>
          <a:srgbClr val="C51909"/>
        </a:buClr>
        <a:buFont typeface="Wingdings" panose="05000000000000000000" pitchFamily="2" charset="2"/>
        <a:buChar char=""/>
        <a:defRPr sz="1800" kern="1200">
          <a:solidFill>
            <a:srgbClr val="132843"/>
          </a:solidFill>
          <a:latin typeface="+mn-lt"/>
          <a:ea typeface="+mn-ea"/>
          <a:cs typeface="+mn-cs"/>
        </a:defRPr>
      </a:lvl4pPr>
      <a:lvl5pPr marL="2057400" indent="-228600" algn="l" defTabSz="914400" rtl="0" eaLnBrk="1" latinLnBrk="0" hangingPunct="1">
        <a:lnSpc>
          <a:spcPct val="150000"/>
        </a:lnSpc>
        <a:spcBef>
          <a:spcPts val="500"/>
        </a:spcBef>
        <a:buClr>
          <a:srgbClr val="C51909"/>
        </a:buClr>
        <a:buFont typeface="Wingdings" panose="05000000000000000000" pitchFamily="2" charset="2"/>
        <a:buChar char=""/>
        <a:defRPr sz="1800" kern="1200">
          <a:solidFill>
            <a:srgbClr val="13284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demokratiewebstatt.at/schule-und-demokratie/von-klassensprecherinnen-bis-bundesschulsprecherinnen"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demokratiewebstatt.at/schule-und-demokratie/wahlen-in-der-schule"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demokratiewebstatt.at/schule-und-demokratie/schule-und-demokratie"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demokratiewebstatt.at/schule-und-demokratie/wir-sind-schule"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p:cNvSpPr>
            <a:spLocks noGrp="1"/>
          </p:cNvSpPr>
          <p:nvPr>
            <p:ph type="subTitle" idx="1"/>
          </p:nvPr>
        </p:nvSpPr>
        <p:spPr/>
        <p:txBody>
          <a:bodyPr/>
          <a:lstStyle/>
          <a:p>
            <a:r>
              <a:rPr lang="de-DE" dirty="0"/>
              <a:t>Partizipation und Mitgestaltung im Schulalltag</a:t>
            </a:r>
          </a:p>
          <a:p>
            <a:endParaRPr lang="de-AT" dirty="0"/>
          </a:p>
        </p:txBody>
      </p:sp>
      <p:sp>
        <p:nvSpPr>
          <p:cNvPr id="4" name="Titel 3"/>
          <p:cNvSpPr>
            <a:spLocks noGrp="1"/>
          </p:cNvSpPr>
          <p:nvPr>
            <p:ph type="ctrTitle"/>
          </p:nvPr>
        </p:nvSpPr>
        <p:spPr/>
        <p:txBody>
          <a:bodyPr/>
          <a:lstStyle/>
          <a:p>
            <a:r>
              <a:rPr lang="de-AT" dirty="0"/>
              <a:t>Schule und Demokratie</a:t>
            </a:r>
          </a:p>
        </p:txBody>
      </p:sp>
    </p:spTree>
    <p:extLst>
      <p:ext uri="{BB962C8B-B14F-4D97-AF65-F5344CB8AC3E}">
        <p14:creationId xmlns:p14="http://schemas.microsoft.com/office/powerpoint/2010/main" val="751552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A0957-3BEF-8B10-C058-820F5D32A08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05FAF1F-7329-56DD-8B1E-7FC015DE31DC}"/>
              </a:ext>
            </a:extLst>
          </p:cNvPr>
          <p:cNvSpPr>
            <a:spLocks noGrp="1"/>
          </p:cNvSpPr>
          <p:nvPr>
            <p:ph type="title"/>
          </p:nvPr>
        </p:nvSpPr>
        <p:spPr/>
        <p:txBody>
          <a:bodyPr>
            <a:normAutofit fontScale="90000"/>
          </a:bodyPr>
          <a:lstStyle/>
          <a:p>
            <a:r>
              <a:rPr lang="de-DE" dirty="0"/>
              <a:t>Formen der Mitbestimmung in der Schule und in der Klasse</a:t>
            </a:r>
          </a:p>
        </p:txBody>
      </p:sp>
      <p:sp>
        <p:nvSpPr>
          <p:cNvPr id="3" name="Inhaltsplatzhalter 2">
            <a:extLst>
              <a:ext uri="{FF2B5EF4-FFF2-40B4-BE49-F238E27FC236}">
                <a16:creationId xmlns:a16="http://schemas.microsoft.com/office/drawing/2014/main" id="{F8AA1436-76E2-3DC9-9DE9-ED2640DF74EC}"/>
              </a:ext>
            </a:extLst>
          </p:cNvPr>
          <p:cNvSpPr>
            <a:spLocks noGrp="1"/>
          </p:cNvSpPr>
          <p:nvPr>
            <p:ph idx="1"/>
          </p:nvPr>
        </p:nvSpPr>
        <p:spPr/>
        <p:txBody>
          <a:bodyPr>
            <a:normAutofit/>
          </a:bodyPr>
          <a:lstStyle/>
          <a:p>
            <a:r>
              <a:rPr lang="de-DE" dirty="0">
                <a:highlight>
                  <a:srgbClr val="F3EFE3"/>
                </a:highlight>
              </a:rPr>
              <a:t>Klassenforum</a:t>
            </a:r>
            <a:r>
              <a:rPr lang="de-DE" dirty="0"/>
              <a:t> (Pflichtschulen):</a:t>
            </a:r>
          </a:p>
          <a:p>
            <a:pPr lvl="1"/>
            <a:r>
              <a:rPr lang="de-DE" dirty="0"/>
              <a:t>Kommt zumindest einmal im Jahr zusammen.</a:t>
            </a:r>
          </a:p>
          <a:p>
            <a:pPr lvl="1"/>
            <a:r>
              <a:rPr lang="de-DE" dirty="0"/>
              <a:t>Alle Eltern und der Klassenlehrer/die Klassenlehrerin einer Klasse.</a:t>
            </a:r>
          </a:p>
          <a:p>
            <a:pPr lvl="1"/>
            <a:r>
              <a:rPr lang="de-DE" dirty="0"/>
              <a:t>Entscheidet über anstehende Projekte, Termine und Veranstaltungen.</a:t>
            </a:r>
          </a:p>
        </p:txBody>
      </p:sp>
    </p:spTree>
    <p:extLst>
      <p:ext uri="{BB962C8B-B14F-4D97-AF65-F5344CB8AC3E}">
        <p14:creationId xmlns:p14="http://schemas.microsoft.com/office/powerpoint/2010/main" val="3803878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18D03-914C-8F6B-6EA2-005EDAC6166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829910C-93E0-E55F-5C2F-3CF22505E26F}"/>
              </a:ext>
            </a:extLst>
          </p:cNvPr>
          <p:cNvSpPr>
            <a:spLocks noGrp="1"/>
          </p:cNvSpPr>
          <p:nvPr>
            <p:ph type="title"/>
          </p:nvPr>
        </p:nvSpPr>
        <p:spPr/>
        <p:txBody>
          <a:bodyPr>
            <a:normAutofit fontScale="90000"/>
          </a:bodyPr>
          <a:lstStyle/>
          <a:p>
            <a:r>
              <a:rPr lang="de-DE" dirty="0"/>
              <a:t>Formen der Mitbestimmung in der Schule und in der Klasse</a:t>
            </a:r>
          </a:p>
        </p:txBody>
      </p:sp>
      <p:sp>
        <p:nvSpPr>
          <p:cNvPr id="3" name="Inhaltsplatzhalter 2">
            <a:extLst>
              <a:ext uri="{FF2B5EF4-FFF2-40B4-BE49-F238E27FC236}">
                <a16:creationId xmlns:a16="http://schemas.microsoft.com/office/drawing/2014/main" id="{92305966-69A0-567D-A2C5-4D7C32BEAEB9}"/>
              </a:ext>
            </a:extLst>
          </p:cNvPr>
          <p:cNvSpPr>
            <a:spLocks noGrp="1"/>
          </p:cNvSpPr>
          <p:nvPr>
            <p:ph idx="1"/>
          </p:nvPr>
        </p:nvSpPr>
        <p:spPr/>
        <p:txBody>
          <a:bodyPr>
            <a:normAutofit lnSpcReduction="10000"/>
          </a:bodyPr>
          <a:lstStyle/>
          <a:p>
            <a:r>
              <a:rPr lang="de-DE" dirty="0">
                <a:highlight>
                  <a:srgbClr val="F3EFE3"/>
                </a:highlight>
              </a:rPr>
              <a:t>Schulgemeinschaftsausschuss</a:t>
            </a:r>
            <a:r>
              <a:rPr lang="de-DE" dirty="0"/>
              <a:t> (AHS, BHS): </a:t>
            </a:r>
          </a:p>
          <a:p>
            <a:pPr lvl="1"/>
            <a:r>
              <a:rPr lang="de-DE" dirty="0"/>
              <a:t>Tagt zweimal im Jahr. </a:t>
            </a:r>
          </a:p>
          <a:p>
            <a:pPr lvl="1"/>
            <a:r>
              <a:rPr lang="de-DE" dirty="0"/>
              <a:t>Besteht aus Vertreterinnen und Vertretern von Eltern, Lehrerinnen und Lehrern sowie Schülerinnen und Schülern.</a:t>
            </a:r>
          </a:p>
          <a:p>
            <a:pPr lvl="1"/>
            <a:r>
              <a:rPr lang="de-DE" dirty="0"/>
              <a:t>Berät und entscheidet über schulinterne Angelegenheiten, wie etwa über das Budget, die Unterrichtsmittel oder die Hausordnung.</a:t>
            </a:r>
          </a:p>
          <a:p>
            <a:endParaRPr lang="de-DE" dirty="0"/>
          </a:p>
        </p:txBody>
      </p:sp>
    </p:spTree>
    <p:extLst>
      <p:ext uri="{BB962C8B-B14F-4D97-AF65-F5344CB8AC3E}">
        <p14:creationId xmlns:p14="http://schemas.microsoft.com/office/powerpoint/2010/main" val="1173011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C9271-35F2-CB2D-C5D2-CF485F530590}"/>
              </a:ext>
            </a:extLst>
          </p:cNvPr>
          <p:cNvSpPr>
            <a:spLocks noGrp="1"/>
          </p:cNvSpPr>
          <p:nvPr>
            <p:ph type="title"/>
          </p:nvPr>
        </p:nvSpPr>
        <p:spPr/>
        <p:txBody>
          <a:bodyPr/>
          <a:lstStyle/>
          <a:p>
            <a:r>
              <a:rPr lang="de-DE" dirty="0"/>
              <a:t>Weitere Formen der Mitgestaltung</a:t>
            </a:r>
          </a:p>
        </p:txBody>
      </p:sp>
      <p:sp>
        <p:nvSpPr>
          <p:cNvPr id="3" name="Inhaltsplatzhalter 2">
            <a:extLst>
              <a:ext uri="{FF2B5EF4-FFF2-40B4-BE49-F238E27FC236}">
                <a16:creationId xmlns:a16="http://schemas.microsoft.com/office/drawing/2014/main" id="{DC9D4F0C-B628-687D-F196-82BEDBBCF576}"/>
              </a:ext>
            </a:extLst>
          </p:cNvPr>
          <p:cNvSpPr>
            <a:spLocks noGrp="1"/>
          </p:cNvSpPr>
          <p:nvPr>
            <p:ph idx="1"/>
          </p:nvPr>
        </p:nvSpPr>
        <p:spPr/>
        <p:txBody>
          <a:bodyPr>
            <a:normAutofit fontScale="70000" lnSpcReduction="20000"/>
          </a:bodyPr>
          <a:lstStyle/>
          <a:p>
            <a:r>
              <a:rPr lang="de-DE" dirty="0">
                <a:highlight>
                  <a:srgbClr val="F3EFE3"/>
                </a:highlight>
              </a:rPr>
              <a:t>Klassenrat</a:t>
            </a:r>
            <a:r>
              <a:rPr lang="de-DE" dirty="0"/>
              <a:t>: Jede Klasse kann gemeinsam mit der Klassenlehrerin oder dem Klassenlehrer einen Klassenrat einberufen. Im Klassenrat werden alle Konflikte, Anliegen oder Ideen der Schülerinnen und Schüler und Lehrerinnen und Lehrer besprochen. Ein Klassenrat kann in jeder Schulstufe stattfinden und muss während der Unterrichtszeit abgehalten werden.</a:t>
            </a:r>
          </a:p>
          <a:p>
            <a:r>
              <a:rPr lang="de-DE" dirty="0">
                <a:highlight>
                  <a:srgbClr val="F3EFE3"/>
                </a:highlight>
              </a:rPr>
              <a:t>Schülerparlament</a:t>
            </a:r>
            <a:r>
              <a:rPr lang="de-DE" dirty="0"/>
              <a:t>: Schülerinnen und Schüler können sich im Schülerparlament über Angelegenheiten, die die ganze Schule betreffen, austauschen. Am Schülerparlament können entweder alle Schülerinnen und Schüler oder alle Klassensprecherinnen und Klassensprecher einer Schule teilnehmen und gemeinsam Entscheidungen treffen.</a:t>
            </a:r>
          </a:p>
        </p:txBody>
      </p:sp>
    </p:spTree>
    <p:extLst>
      <p:ext uri="{BB962C8B-B14F-4D97-AF65-F5344CB8AC3E}">
        <p14:creationId xmlns:p14="http://schemas.microsoft.com/office/powerpoint/2010/main" val="3899738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1FA26F-E283-9678-6846-BBBAD645E3D5}"/>
              </a:ext>
            </a:extLst>
          </p:cNvPr>
          <p:cNvSpPr>
            <a:spLocks noGrp="1"/>
          </p:cNvSpPr>
          <p:nvPr>
            <p:ph type="title"/>
          </p:nvPr>
        </p:nvSpPr>
        <p:spPr/>
        <p:txBody>
          <a:bodyPr>
            <a:noAutofit/>
          </a:bodyPr>
          <a:lstStyle/>
          <a:p>
            <a:r>
              <a:rPr lang="de-DE" sz="2400" dirty="0">
                <a:hlinkClick r:id="rId2"/>
              </a:rPr>
              <a:t>Von Klassensprecherinnen / </a:t>
            </a:r>
            <a:r>
              <a:rPr lang="de-DE" sz="2400" dirty="0" err="1">
                <a:hlinkClick r:id="rId2"/>
              </a:rPr>
              <a:t>sprechern</a:t>
            </a:r>
            <a:r>
              <a:rPr lang="de-DE" sz="2400" dirty="0">
                <a:hlinkClick r:id="rId2"/>
              </a:rPr>
              <a:t> bis Bundesschulsprecherinnen</a:t>
            </a:r>
            <a:r>
              <a:rPr lang="de-DE" sz="2400" dirty="0"/>
              <a:t> /</a:t>
            </a:r>
            <a:r>
              <a:rPr lang="de-DE" sz="2400" dirty="0" err="1">
                <a:hlinkClick r:id="rId2"/>
              </a:rPr>
              <a:t>sprechern</a:t>
            </a:r>
            <a:endParaRPr lang="de-DE" sz="2400" dirty="0"/>
          </a:p>
        </p:txBody>
      </p:sp>
      <p:pic>
        <p:nvPicPr>
          <p:cNvPr id="6" name="Bildplatzhalter 5">
            <a:extLst>
              <a:ext uri="{FF2B5EF4-FFF2-40B4-BE49-F238E27FC236}">
                <a16:creationId xmlns:a16="http://schemas.microsoft.com/office/drawing/2014/main" id="{8BCAC34F-9873-3DAE-EA41-C2B25588D2B3}"/>
              </a:ext>
            </a:extLst>
          </p:cNvPr>
          <p:cNvPicPr>
            <a:picLocks noGrp="1" noChangeAspect="1"/>
          </p:cNvPicPr>
          <p:nvPr>
            <p:ph type="pic" idx="10"/>
          </p:nvPr>
        </p:nvPicPr>
        <p:blipFill>
          <a:blip r:embed="rId3">
            <a:extLst>
              <a:ext uri="{28A0092B-C50C-407E-A947-70E740481C1C}">
                <a14:useLocalDpi xmlns:a14="http://schemas.microsoft.com/office/drawing/2010/main" val="0"/>
              </a:ext>
            </a:extLst>
          </a:blip>
          <a:srcRect t="16489" b="16489"/>
          <a:stretch>
            <a:fillRect/>
          </a:stretch>
        </p:blipFill>
        <p:spPr>
          <a:prstGeom prst="rect">
            <a:avLst/>
          </a:prstGeom>
        </p:spPr>
      </p:pic>
      <p:sp>
        <p:nvSpPr>
          <p:cNvPr id="4" name="Textplatzhalter 3">
            <a:extLst>
              <a:ext uri="{FF2B5EF4-FFF2-40B4-BE49-F238E27FC236}">
                <a16:creationId xmlns:a16="http://schemas.microsoft.com/office/drawing/2014/main" id="{EC5F4849-14C8-2CD8-768A-35814C4BFED1}"/>
              </a:ext>
            </a:extLst>
          </p:cNvPr>
          <p:cNvSpPr>
            <a:spLocks noGrp="1"/>
          </p:cNvSpPr>
          <p:nvPr>
            <p:ph type="body" idx="1"/>
          </p:nvPr>
        </p:nvSpPr>
        <p:spPr/>
        <p:txBody>
          <a:bodyPr>
            <a:normAutofit lnSpcReduction="10000"/>
          </a:bodyPr>
          <a:lstStyle/>
          <a:p>
            <a:r>
              <a:rPr lang="de-DE" dirty="0"/>
              <a:t>© </a:t>
            </a:r>
            <a:r>
              <a:rPr lang="pl-PL" dirty="0"/>
              <a:t>Clipdealer</a:t>
            </a:r>
            <a:r>
              <a:rPr lang="de-DE" dirty="0"/>
              <a:t> / </a:t>
            </a:r>
            <a:r>
              <a:rPr lang="de-AT" dirty="0" err="1"/>
              <a:t>aaronamat</a:t>
            </a:r>
            <a:r>
              <a:rPr lang="pl-PL" dirty="0"/>
              <a:t> </a:t>
            </a:r>
            <a:endParaRPr lang="de-AT" dirty="0"/>
          </a:p>
          <a:p>
            <a:endParaRPr lang="de-DE" dirty="0"/>
          </a:p>
        </p:txBody>
      </p:sp>
    </p:spTree>
    <p:extLst>
      <p:ext uri="{BB962C8B-B14F-4D97-AF65-F5344CB8AC3E}">
        <p14:creationId xmlns:p14="http://schemas.microsoft.com/office/powerpoint/2010/main" val="2456177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6EC6FF-7149-E579-0AF8-11DAA858BF3C}"/>
              </a:ext>
            </a:extLst>
          </p:cNvPr>
          <p:cNvSpPr>
            <a:spLocks noGrp="1"/>
          </p:cNvSpPr>
          <p:nvPr>
            <p:ph type="title"/>
          </p:nvPr>
        </p:nvSpPr>
        <p:spPr/>
        <p:txBody>
          <a:bodyPr/>
          <a:lstStyle/>
          <a:p>
            <a:r>
              <a:rPr lang="de-DE" dirty="0"/>
              <a:t>Schülervertretungen in Österreich</a:t>
            </a:r>
          </a:p>
        </p:txBody>
      </p:sp>
      <p:sp>
        <p:nvSpPr>
          <p:cNvPr id="3" name="Inhaltsplatzhalter 2">
            <a:extLst>
              <a:ext uri="{FF2B5EF4-FFF2-40B4-BE49-F238E27FC236}">
                <a16:creationId xmlns:a16="http://schemas.microsoft.com/office/drawing/2014/main" id="{1EF414B6-B076-5BF4-D087-270D863F959C}"/>
              </a:ext>
            </a:extLst>
          </p:cNvPr>
          <p:cNvSpPr>
            <a:spLocks noGrp="1"/>
          </p:cNvSpPr>
          <p:nvPr>
            <p:ph idx="1"/>
          </p:nvPr>
        </p:nvSpPr>
        <p:spPr/>
        <p:txBody>
          <a:bodyPr>
            <a:normAutofit fontScale="70000" lnSpcReduction="20000"/>
          </a:bodyPr>
          <a:lstStyle/>
          <a:p>
            <a:r>
              <a:rPr lang="de-DE" dirty="0"/>
              <a:t>In Österreich sind die </a:t>
            </a:r>
            <a:r>
              <a:rPr lang="de-DE" dirty="0">
                <a:highlight>
                  <a:srgbClr val="F3EFE3"/>
                </a:highlight>
              </a:rPr>
              <a:t>Rechte und Entscheidungskompetenzen </a:t>
            </a:r>
            <a:r>
              <a:rPr lang="de-DE" dirty="0"/>
              <a:t>der Schülerinnen und Schüler bundesgesetzlich festgeschrieben.</a:t>
            </a:r>
          </a:p>
          <a:p>
            <a:r>
              <a:rPr lang="de-DE" dirty="0"/>
              <a:t>So wie es Vertreterinnen und Vertreter des Volkes </a:t>
            </a:r>
            <a:r>
              <a:rPr lang="de-DE" dirty="0">
                <a:highlight>
                  <a:srgbClr val="F3EFE3"/>
                </a:highlight>
              </a:rPr>
              <a:t>auf verschiedenen Ebenen </a:t>
            </a:r>
            <a:r>
              <a:rPr lang="de-DE" dirty="0"/>
              <a:t>(Gemeinden, Bundesländer, bundesweit) gibt, so gibt es in der Schule auf verschiedenen Ebenen:</a:t>
            </a:r>
          </a:p>
          <a:p>
            <a:pPr lvl="1"/>
            <a:r>
              <a:rPr lang="de-DE" dirty="0"/>
              <a:t>Lehrervertreterinnen und Lehrervertreter</a:t>
            </a:r>
          </a:p>
          <a:p>
            <a:pPr lvl="1"/>
            <a:r>
              <a:rPr lang="de-DE" dirty="0"/>
              <a:t>Elternvertreterinnen und Elternvertreter </a:t>
            </a:r>
          </a:p>
          <a:p>
            <a:pPr lvl="1"/>
            <a:r>
              <a:rPr lang="de-DE" dirty="0"/>
              <a:t>Schülervertreterinnen und Schülervertreter </a:t>
            </a:r>
          </a:p>
          <a:p>
            <a:pPr marL="0" indent="0">
              <a:buNone/>
            </a:pPr>
            <a:endParaRPr lang="de-DE" dirty="0"/>
          </a:p>
        </p:txBody>
      </p:sp>
    </p:spTree>
    <p:extLst>
      <p:ext uri="{BB962C8B-B14F-4D97-AF65-F5344CB8AC3E}">
        <p14:creationId xmlns:p14="http://schemas.microsoft.com/office/powerpoint/2010/main" val="4247826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A9192-54EB-8212-94D7-F0F4742DB76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F51D1FF-8158-6740-1CB9-D9ECB7E05777}"/>
              </a:ext>
            </a:extLst>
          </p:cNvPr>
          <p:cNvSpPr>
            <a:spLocks noGrp="1"/>
          </p:cNvSpPr>
          <p:nvPr>
            <p:ph type="title"/>
          </p:nvPr>
        </p:nvSpPr>
        <p:spPr/>
        <p:txBody>
          <a:bodyPr/>
          <a:lstStyle/>
          <a:p>
            <a:r>
              <a:rPr lang="de-DE" dirty="0"/>
              <a:t>Schülervertretungen in Österreich</a:t>
            </a:r>
          </a:p>
        </p:txBody>
      </p:sp>
      <p:sp>
        <p:nvSpPr>
          <p:cNvPr id="3" name="Inhaltsplatzhalter 2">
            <a:extLst>
              <a:ext uri="{FF2B5EF4-FFF2-40B4-BE49-F238E27FC236}">
                <a16:creationId xmlns:a16="http://schemas.microsoft.com/office/drawing/2014/main" id="{65898049-2B0C-40D8-566C-CA5936D84128}"/>
              </a:ext>
            </a:extLst>
          </p:cNvPr>
          <p:cNvSpPr>
            <a:spLocks noGrp="1"/>
          </p:cNvSpPr>
          <p:nvPr>
            <p:ph idx="1"/>
          </p:nvPr>
        </p:nvSpPr>
        <p:spPr/>
        <p:txBody>
          <a:bodyPr>
            <a:normAutofit fontScale="92500"/>
          </a:bodyPr>
          <a:lstStyle/>
          <a:p>
            <a:r>
              <a:rPr lang="de-DE" dirty="0"/>
              <a:t>Im Fall der Schülerinnen und Schüler sind das:</a:t>
            </a:r>
          </a:p>
          <a:p>
            <a:pPr lvl="1"/>
            <a:r>
              <a:rPr lang="de-DE" dirty="0"/>
              <a:t>Klassensprecherinnen und Klassensprecher </a:t>
            </a:r>
          </a:p>
          <a:p>
            <a:pPr lvl="1"/>
            <a:r>
              <a:rPr lang="de-DE" dirty="0"/>
              <a:t>Klassensprechervertreterinnen und Klassensprechervertreter</a:t>
            </a:r>
          </a:p>
          <a:p>
            <a:pPr lvl="1"/>
            <a:r>
              <a:rPr lang="de-DE" dirty="0"/>
              <a:t>Schulsprecherinnen und Schulsprecher</a:t>
            </a:r>
          </a:p>
          <a:p>
            <a:pPr lvl="1"/>
            <a:r>
              <a:rPr lang="de-DE" dirty="0"/>
              <a:t>Landesschulsprecherinnen und Landesschulsprecher </a:t>
            </a:r>
          </a:p>
          <a:p>
            <a:pPr lvl="1"/>
            <a:r>
              <a:rPr lang="de-DE" dirty="0"/>
              <a:t>Bundesschulsprecherinnen und Bundesschulsprecher</a:t>
            </a:r>
          </a:p>
          <a:p>
            <a:pPr marL="0" indent="0">
              <a:buNone/>
            </a:pPr>
            <a:endParaRPr lang="de-DE" dirty="0"/>
          </a:p>
        </p:txBody>
      </p:sp>
    </p:spTree>
    <p:extLst>
      <p:ext uri="{BB962C8B-B14F-4D97-AF65-F5344CB8AC3E}">
        <p14:creationId xmlns:p14="http://schemas.microsoft.com/office/powerpoint/2010/main" val="69787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63936E-8842-751C-7F7D-253B780E2846}"/>
              </a:ext>
            </a:extLst>
          </p:cNvPr>
          <p:cNvSpPr>
            <a:spLocks noGrp="1"/>
          </p:cNvSpPr>
          <p:nvPr>
            <p:ph type="title"/>
          </p:nvPr>
        </p:nvSpPr>
        <p:spPr/>
        <p:txBody>
          <a:bodyPr/>
          <a:lstStyle/>
          <a:p>
            <a:r>
              <a:rPr lang="de-DE" dirty="0"/>
              <a:t>Schülervertretungen in der Schule</a:t>
            </a:r>
          </a:p>
        </p:txBody>
      </p:sp>
      <p:sp>
        <p:nvSpPr>
          <p:cNvPr id="3" name="Inhaltsplatzhalter 2">
            <a:extLst>
              <a:ext uri="{FF2B5EF4-FFF2-40B4-BE49-F238E27FC236}">
                <a16:creationId xmlns:a16="http://schemas.microsoft.com/office/drawing/2014/main" id="{0964B0A1-1FA7-F5EC-2C3E-4AE414D36845}"/>
              </a:ext>
            </a:extLst>
          </p:cNvPr>
          <p:cNvSpPr>
            <a:spLocks noGrp="1"/>
          </p:cNvSpPr>
          <p:nvPr>
            <p:ph idx="1"/>
          </p:nvPr>
        </p:nvSpPr>
        <p:spPr/>
        <p:txBody>
          <a:bodyPr>
            <a:normAutofit fontScale="85000" lnSpcReduction="10000"/>
          </a:bodyPr>
          <a:lstStyle/>
          <a:p>
            <a:r>
              <a:rPr lang="de-DE" dirty="0">
                <a:highlight>
                  <a:srgbClr val="F3EFE3"/>
                </a:highlight>
              </a:rPr>
              <a:t>Klassensprecherinnen und Klassensprecher</a:t>
            </a:r>
          </a:p>
          <a:p>
            <a:pPr lvl="1"/>
            <a:r>
              <a:rPr lang="de-DE" dirty="0"/>
              <a:t>werden ab der 5. Schulstufe am Beginn jedes Schuljahres von allen Schülerinnen und Schülern einer Klasse gewählt. </a:t>
            </a:r>
          </a:p>
          <a:p>
            <a:pPr lvl="1"/>
            <a:r>
              <a:rPr lang="de-DE" dirty="0"/>
              <a:t>gestalten das Schulleben, soweit es einzelne Klassen betrifft, aktiv mit. </a:t>
            </a:r>
          </a:p>
          <a:p>
            <a:pPr lvl="1"/>
            <a:r>
              <a:rPr lang="de-DE" dirty="0"/>
              <a:t>Die Vertreterinnen und Vertreter der Klassensprecherinnen und Klassensprecher von der fünften bis zur achten Schulstufe können an Sitzungen des Schulforums oder des Schulgemeinschaftsausschusses teilnehmen.</a:t>
            </a:r>
          </a:p>
          <a:p>
            <a:endParaRPr lang="de-DE" dirty="0"/>
          </a:p>
        </p:txBody>
      </p:sp>
    </p:spTree>
    <p:extLst>
      <p:ext uri="{BB962C8B-B14F-4D97-AF65-F5344CB8AC3E}">
        <p14:creationId xmlns:p14="http://schemas.microsoft.com/office/powerpoint/2010/main" val="743073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DC2CE-61BA-D2F9-A117-1CAD9499F9E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A3431A3-5D04-FDF3-5ABA-86A531DAC241}"/>
              </a:ext>
            </a:extLst>
          </p:cNvPr>
          <p:cNvSpPr>
            <a:spLocks noGrp="1"/>
          </p:cNvSpPr>
          <p:nvPr>
            <p:ph type="title"/>
          </p:nvPr>
        </p:nvSpPr>
        <p:spPr/>
        <p:txBody>
          <a:bodyPr/>
          <a:lstStyle/>
          <a:p>
            <a:r>
              <a:rPr lang="de-DE" dirty="0"/>
              <a:t>Schülervertretungen in der Schule</a:t>
            </a:r>
          </a:p>
        </p:txBody>
      </p:sp>
      <p:sp>
        <p:nvSpPr>
          <p:cNvPr id="3" name="Inhaltsplatzhalter 2">
            <a:extLst>
              <a:ext uri="{FF2B5EF4-FFF2-40B4-BE49-F238E27FC236}">
                <a16:creationId xmlns:a16="http://schemas.microsoft.com/office/drawing/2014/main" id="{F0ED50B5-DE31-AAE9-578A-1311C1EC41F2}"/>
              </a:ext>
            </a:extLst>
          </p:cNvPr>
          <p:cNvSpPr>
            <a:spLocks noGrp="1"/>
          </p:cNvSpPr>
          <p:nvPr>
            <p:ph idx="1"/>
          </p:nvPr>
        </p:nvSpPr>
        <p:spPr/>
        <p:txBody>
          <a:bodyPr>
            <a:normAutofit fontScale="92500"/>
          </a:bodyPr>
          <a:lstStyle/>
          <a:p>
            <a:r>
              <a:rPr lang="de-DE" dirty="0">
                <a:highlight>
                  <a:srgbClr val="F3EFE3"/>
                </a:highlight>
              </a:rPr>
              <a:t>Schulsprecherinnen und Schulsprecher</a:t>
            </a:r>
          </a:p>
          <a:p>
            <a:pPr lvl="1"/>
            <a:r>
              <a:rPr lang="de-DE" dirty="0"/>
              <a:t>werden von allen Schülerinnen und Schülern ab der 9. Schulstufe gewählt.</a:t>
            </a:r>
          </a:p>
          <a:p>
            <a:pPr lvl="1"/>
            <a:r>
              <a:rPr lang="de-DE" dirty="0"/>
              <a:t>vertreten die Interessen aller Schülerinnen und Schüler einer Schule.</a:t>
            </a:r>
          </a:p>
          <a:p>
            <a:pPr lvl="1"/>
            <a:r>
              <a:rPr lang="de-DE" dirty="0"/>
              <a:t>haben das Recht an Lehrerkonferenzen und Schulkonferenzen (mit Ausnahme von Notenkonferenzen) teilzunehmen und selbst Versammlungen einzuberufen.</a:t>
            </a:r>
          </a:p>
          <a:p>
            <a:endParaRPr lang="de-DE" dirty="0"/>
          </a:p>
        </p:txBody>
      </p:sp>
    </p:spTree>
    <p:extLst>
      <p:ext uri="{BB962C8B-B14F-4D97-AF65-F5344CB8AC3E}">
        <p14:creationId xmlns:p14="http://schemas.microsoft.com/office/powerpoint/2010/main" val="1145390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5E344E-A53A-E768-C02B-5B9917BC1712}"/>
              </a:ext>
            </a:extLst>
          </p:cNvPr>
          <p:cNvSpPr>
            <a:spLocks noGrp="1"/>
          </p:cNvSpPr>
          <p:nvPr>
            <p:ph type="title"/>
          </p:nvPr>
        </p:nvSpPr>
        <p:spPr/>
        <p:txBody>
          <a:bodyPr/>
          <a:lstStyle/>
          <a:p>
            <a:r>
              <a:rPr lang="de-DE" dirty="0"/>
              <a:t>Überregionale Schülervertretungen</a:t>
            </a:r>
          </a:p>
        </p:txBody>
      </p:sp>
      <p:sp>
        <p:nvSpPr>
          <p:cNvPr id="3" name="Inhaltsplatzhalter 2">
            <a:extLst>
              <a:ext uri="{FF2B5EF4-FFF2-40B4-BE49-F238E27FC236}">
                <a16:creationId xmlns:a16="http://schemas.microsoft.com/office/drawing/2014/main" id="{FBD97942-D89D-9507-95C8-4C3AEE5EEE97}"/>
              </a:ext>
            </a:extLst>
          </p:cNvPr>
          <p:cNvSpPr>
            <a:spLocks noGrp="1"/>
          </p:cNvSpPr>
          <p:nvPr>
            <p:ph idx="1"/>
          </p:nvPr>
        </p:nvSpPr>
        <p:spPr/>
        <p:txBody>
          <a:bodyPr>
            <a:normAutofit fontScale="92500" lnSpcReduction="20000"/>
          </a:bodyPr>
          <a:lstStyle/>
          <a:p>
            <a:r>
              <a:rPr lang="de-DE" dirty="0">
                <a:highlight>
                  <a:srgbClr val="F3EFE3"/>
                </a:highlight>
              </a:rPr>
              <a:t>Landesschülervertretungen</a:t>
            </a:r>
          </a:p>
          <a:p>
            <a:pPr lvl="1"/>
            <a:r>
              <a:rPr lang="de-DE" dirty="0"/>
              <a:t>werden von den Schulsprecherinnen und Schulsprechern des jeweiligen Bundeslandes gewählt.</a:t>
            </a:r>
          </a:p>
          <a:p>
            <a:pPr lvl="1"/>
            <a:r>
              <a:rPr lang="de-DE" dirty="0"/>
              <a:t>arbeiten in beratender Funktion direkt mit den Bildungsdirektionen und dem Unterrichtsministerium zusammen. </a:t>
            </a:r>
          </a:p>
          <a:p>
            <a:pPr lvl="1"/>
            <a:r>
              <a:rPr lang="de-DE" dirty="0"/>
              <a:t>schreiben entsprechend den aktuellen Entwicklungen Stellungnahmen, Kommentare und stellen Forderungen</a:t>
            </a:r>
          </a:p>
          <a:p>
            <a:endParaRPr lang="de-DE" dirty="0"/>
          </a:p>
        </p:txBody>
      </p:sp>
    </p:spTree>
    <p:extLst>
      <p:ext uri="{BB962C8B-B14F-4D97-AF65-F5344CB8AC3E}">
        <p14:creationId xmlns:p14="http://schemas.microsoft.com/office/powerpoint/2010/main" val="2499642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ED368-DE84-A9DD-7F30-20D359EB54A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F690C6F-C25E-403C-8943-577BBFE21253}"/>
              </a:ext>
            </a:extLst>
          </p:cNvPr>
          <p:cNvSpPr>
            <a:spLocks noGrp="1"/>
          </p:cNvSpPr>
          <p:nvPr>
            <p:ph type="title"/>
          </p:nvPr>
        </p:nvSpPr>
        <p:spPr/>
        <p:txBody>
          <a:bodyPr/>
          <a:lstStyle/>
          <a:p>
            <a:r>
              <a:rPr lang="de-DE" dirty="0"/>
              <a:t>Überregionale Schülervertretungen</a:t>
            </a:r>
          </a:p>
        </p:txBody>
      </p:sp>
      <p:sp>
        <p:nvSpPr>
          <p:cNvPr id="3" name="Inhaltsplatzhalter 2">
            <a:extLst>
              <a:ext uri="{FF2B5EF4-FFF2-40B4-BE49-F238E27FC236}">
                <a16:creationId xmlns:a16="http://schemas.microsoft.com/office/drawing/2014/main" id="{C29F905A-5CBC-E32F-C843-6D1F0BF4FB31}"/>
              </a:ext>
            </a:extLst>
          </p:cNvPr>
          <p:cNvSpPr>
            <a:spLocks noGrp="1"/>
          </p:cNvSpPr>
          <p:nvPr>
            <p:ph idx="1"/>
          </p:nvPr>
        </p:nvSpPr>
        <p:spPr/>
        <p:txBody>
          <a:bodyPr>
            <a:normAutofit fontScale="92500"/>
          </a:bodyPr>
          <a:lstStyle/>
          <a:p>
            <a:r>
              <a:rPr lang="de-DE" dirty="0"/>
              <a:t>Bundeschulsprecherin / Bundesschulsprecher</a:t>
            </a:r>
          </a:p>
          <a:p>
            <a:pPr lvl="1"/>
            <a:r>
              <a:rPr lang="de-DE" dirty="0"/>
              <a:t>wird von den Landesvertretungen gewählt.</a:t>
            </a:r>
          </a:p>
          <a:p>
            <a:pPr lvl="1"/>
            <a:r>
              <a:rPr lang="de-DE" dirty="0"/>
              <a:t>ist die höchste Vertretungsstelle aller österreichischen Schülerinnen und Schüler. </a:t>
            </a:r>
          </a:p>
          <a:p>
            <a:pPr lvl="1"/>
            <a:r>
              <a:rPr lang="de-DE" dirty="0"/>
              <a:t>diskutiert bei schulpolitischen Entscheidungen mit und hat das Recht, auch auf Bundesebene zu Gesetzes- und Verordnungsentwürfen Stellung zu nehmen.</a:t>
            </a:r>
          </a:p>
          <a:p>
            <a:endParaRPr lang="de-DE" dirty="0"/>
          </a:p>
        </p:txBody>
      </p:sp>
    </p:spTree>
    <p:extLst>
      <p:ext uri="{BB962C8B-B14F-4D97-AF65-F5344CB8AC3E}">
        <p14:creationId xmlns:p14="http://schemas.microsoft.com/office/powerpoint/2010/main" val="3413334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platzhalter 3">
            <a:extLst>
              <a:ext uri="{FF2B5EF4-FFF2-40B4-BE49-F238E27FC236}">
                <a16:creationId xmlns:a16="http://schemas.microsoft.com/office/drawing/2014/main" id="{CDEF054A-DAE3-AB5F-8A26-F93FE8A174C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7258" b="7258"/>
          <a:stretch>
            <a:fillRect/>
          </a:stretch>
        </p:blipFill>
        <p:spPr>
          <a:prstGeom prst="rect">
            <a:avLst/>
          </a:prstGeom>
        </p:spPr>
      </p:pic>
    </p:spTree>
    <p:extLst>
      <p:ext uri="{BB962C8B-B14F-4D97-AF65-F5344CB8AC3E}">
        <p14:creationId xmlns:p14="http://schemas.microsoft.com/office/powerpoint/2010/main" val="1088658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CE217F-E512-BED1-B731-F734F5B850DF}"/>
              </a:ext>
            </a:extLst>
          </p:cNvPr>
          <p:cNvSpPr>
            <a:spLocks noGrp="1"/>
          </p:cNvSpPr>
          <p:nvPr>
            <p:ph type="title"/>
          </p:nvPr>
        </p:nvSpPr>
        <p:spPr/>
        <p:txBody>
          <a:bodyPr/>
          <a:lstStyle/>
          <a:p>
            <a:r>
              <a:rPr lang="de-DE" dirty="0">
                <a:hlinkClick r:id="rId2"/>
              </a:rPr>
              <a:t>Wahlen in der Schule</a:t>
            </a:r>
            <a:endParaRPr lang="de-DE" dirty="0"/>
          </a:p>
        </p:txBody>
      </p:sp>
      <p:pic>
        <p:nvPicPr>
          <p:cNvPr id="6" name="Bildplatzhalter 5">
            <a:extLst>
              <a:ext uri="{FF2B5EF4-FFF2-40B4-BE49-F238E27FC236}">
                <a16:creationId xmlns:a16="http://schemas.microsoft.com/office/drawing/2014/main" id="{DDEE92CF-6019-4C39-46A3-9EDED6355B3A}"/>
              </a:ext>
            </a:extLst>
          </p:cNvPr>
          <p:cNvPicPr>
            <a:picLocks noGrp="1" noChangeAspect="1"/>
          </p:cNvPicPr>
          <p:nvPr>
            <p:ph type="pic" idx="10"/>
          </p:nvPr>
        </p:nvPicPr>
        <p:blipFill>
          <a:blip r:embed="rId3">
            <a:extLst>
              <a:ext uri="{28A0092B-C50C-407E-A947-70E740481C1C}">
                <a14:useLocalDpi xmlns:a14="http://schemas.microsoft.com/office/drawing/2010/main" val="0"/>
              </a:ext>
            </a:extLst>
          </a:blip>
          <a:srcRect t="11597" b="11597"/>
          <a:stretch>
            <a:fillRect/>
          </a:stretch>
        </p:blipFill>
        <p:spPr>
          <a:prstGeom prst="rect">
            <a:avLst/>
          </a:prstGeom>
        </p:spPr>
      </p:pic>
      <p:sp>
        <p:nvSpPr>
          <p:cNvPr id="4" name="Textplatzhalter 3">
            <a:extLst>
              <a:ext uri="{FF2B5EF4-FFF2-40B4-BE49-F238E27FC236}">
                <a16:creationId xmlns:a16="http://schemas.microsoft.com/office/drawing/2014/main" id="{A6722EF0-F8EF-8248-4178-F6F4FCB0A795}"/>
              </a:ext>
            </a:extLst>
          </p:cNvPr>
          <p:cNvSpPr>
            <a:spLocks noGrp="1"/>
          </p:cNvSpPr>
          <p:nvPr>
            <p:ph type="body" idx="1"/>
          </p:nvPr>
        </p:nvSpPr>
        <p:spPr/>
        <p:txBody>
          <a:bodyPr>
            <a:normAutofit lnSpcReduction="10000"/>
          </a:bodyPr>
          <a:lstStyle/>
          <a:p>
            <a:r>
              <a:rPr lang="de-DE" dirty="0"/>
              <a:t>© </a:t>
            </a:r>
            <a:r>
              <a:rPr lang="de-AT" dirty="0"/>
              <a:t>Clipdealer</a:t>
            </a:r>
            <a:r>
              <a:rPr lang="de-DE" dirty="0"/>
              <a:t> /</a:t>
            </a:r>
            <a:r>
              <a:rPr lang="pl-PL" dirty="0"/>
              <a:t> </a:t>
            </a:r>
            <a:r>
              <a:rPr lang="de-DE" dirty="0"/>
              <a:t>Michael </a:t>
            </a:r>
            <a:r>
              <a:rPr lang="de-AT" dirty="0"/>
              <a:t>Bieler</a:t>
            </a:r>
          </a:p>
          <a:p>
            <a:endParaRPr lang="de-DE" dirty="0"/>
          </a:p>
        </p:txBody>
      </p:sp>
    </p:spTree>
    <p:extLst>
      <p:ext uri="{BB962C8B-B14F-4D97-AF65-F5344CB8AC3E}">
        <p14:creationId xmlns:p14="http://schemas.microsoft.com/office/powerpoint/2010/main" val="3011145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F4C164-236A-086C-B274-62062B9DF8AF}"/>
              </a:ext>
            </a:extLst>
          </p:cNvPr>
          <p:cNvSpPr>
            <a:spLocks noGrp="1"/>
          </p:cNvSpPr>
          <p:nvPr>
            <p:ph type="title"/>
          </p:nvPr>
        </p:nvSpPr>
        <p:spPr/>
        <p:txBody>
          <a:bodyPr>
            <a:normAutofit fontScale="90000"/>
          </a:bodyPr>
          <a:lstStyle/>
          <a:p>
            <a:r>
              <a:rPr lang="de-DE" dirty="0"/>
              <a:t>Klassensprecherinnen / Klassensprecher und Schulsprecherinnen / Schulsprecher wählen</a:t>
            </a:r>
          </a:p>
        </p:txBody>
      </p:sp>
      <p:sp>
        <p:nvSpPr>
          <p:cNvPr id="3" name="Inhaltsplatzhalter 2">
            <a:extLst>
              <a:ext uri="{FF2B5EF4-FFF2-40B4-BE49-F238E27FC236}">
                <a16:creationId xmlns:a16="http://schemas.microsoft.com/office/drawing/2014/main" id="{61F7ADF3-BF79-428D-793B-D26AB8B25A30}"/>
              </a:ext>
            </a:extLst>
          </p:cNvPr>
          <p:cNvSpPr>
            <a:spLocks noGrp="1"/>
          </p:cNvSpPr>
          <p:nvPr>
            <p:ph idx="1"/>
          </p:nvPr>
        </p:nvSpPr>
        <p:spPr/>
        <p:txBody>
          <a:bodyPr>
            <a:normAutofit fontScale="62500" lnSpcReduction="20000"/>
          </a:bodyPr>
          <a:lstStyle/>
          <a:p>
            <a:pPr marL="0" indent="0">
              <a:buNone/>
            </a:pPr>
            <a:r>
              <a:rPr lang="de-DE" dirty="0"/>
              <a:t>Die Wahlen in der Schule sind gesetzlich geregelt und laufen auf die gleiche Art und Weise wie Wahlen auf Bundes-, Landes- und Gemeindeebene ab.</a:t>
            </a:r>
          </a:p>
          <a:p>
            <a:r>
              <a:rPr lang="de-DE" dirty="0">
                <a:highlight>
                  <a:srgbClr val="F3EFE3"/>
                </a:highlight>
              </a:rPr>
              <a:t>Gleiche</a:t>
            </a:r>
            <a:r>
              <a:rPr lang="de-DE" dirty="0"/>
              <a:t> Wahl: Jede Schülerin und jeder Schüler darf nur einmal wählen und jede Stimme zählt gleich viel.</a:t>
            </a:r>
          </a:p>
          <a:p>
            <a:r>
              <a:rPr lang="de-DE" dirty="0">
                <a:highlight>
                  <a:srgbClr val="F3EFE3"/>
                </a:highlight>
              </a:rPr>
              <a:t>Unmittelbare</a:t>
            </a:r>
            <a:r>
              <a:rPr lang="de-DE" dirty="0"/>
              <a:t> Wahl: Es werden direkt Personen gewählt (im Gegensatz zu Parteien oder Gruppen).</a:t>
            </a:r>
          </a:p>
          <a:p>
            <a:r>
              <a:rPr lang="de-DE" dirty="0">
                <a:highlight>
                  <a:srgbClr val="F3EFE3"/>
                </a:highlight>
              </a:rPr>
              <a:t>Geheime</a:t>
            </a:r>
            <a:r>
              <a:rPr lang="de-DE" dirty="0"/>
              <a:t> Wahl: Niemand kann herausfinden, wer für wen gestimmt hat.</a:t>
            </a:r>
          </a:p>
          <a:p>
            <a:r>
              <a:rPr lang="de-DE" dirty="0">
                <a:highlight>
                  <a:srgbClr val="F3EFE3"/>
                </a:highlight>
              </a:rPr>
              <a:t>Persönliche</a:t>
            </a:r>
            <a:r>
              <a:rPr lang="de-DE" dirty="0"/>
              <a:t> Wahl: Jede Schülerin und jeder Schüler muss ihre oder seine Stimme selbst abgeben und kann durch niemanden vertreten werden.</a:t>
            </a:r>
          </a:p>
          <a:p>
            <a:endParaRPr lang="de-DE" dirty="0"/>
          </a:p>
        </p:txBody>
      </p:sp>
    </p:spTree>
    <p:extLst>
      <p:ext uri="{BB962C8B-B14F-4D97-AF65-F5344CB8AC3E}">
        <p14:creationId xmlns:p14="http://schemas.microsoft.com/office/powerpoint/2010/main" val="1593202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74BDA5-C729-4F07-E5A4-63A2F20A6843}"/>
              </a:ext>
            </a:extLst>
          </p:cNvPr>
          <p:cNvSpPr>
            <a:spLocks noGrp="1"/>
          </p:cNvSpPr>
          <p:nvPr>
            <p:ph type="title"/>
          </p:nvPr>
        </p:nvSpPr>
        <p:spPr/>
        <p:txBody>
          <a:bodyPr>
            <a:normAutofit fontScale="90000"/>
          </a:bodyPr>
          <a:lstStyle/>
          <a:p>
            <a:r>
              <a:rPr lang="de-DE" dirty="0"/>
              <a:t>Checkliste für die nächste Wahl von Klassensprecherin / Klassensprecher</a:t>
            </a:r>
          </a:p>
        </p:txBody>
      </p:sp>
      <p:sp>
        <p:nvSpPr>
          <p:cNvPr id="3" name="Inhaltsplatzhalter 2">
            <a:extLst>
              <a:ext uri="{FF2B5EF4-FFF2-40B4-BE49-F238E27FC236}">
                <a16:creationId xmlns:a16="http://schemas.microsoft.com/office/drawing/2014/main" id="{3E9A2798-B91A-3D18-83F6-CA9676B40AB5}"/>
              </a:ext>
            </a:extLst>
          </p:cNvPr>
          <p:cNvSpPr>
            <a:spLocks noGrp="1"/>
          </p:cNvSpPr>
          <p:nvPr>
            <p:ph idx="1"/>
          </p:nvPr>
        </p:nvSpPr>
        <p:spPr/>
        <p:txBody>
          <a:bodyPr>
            <a:normAutofit fontScale="70000" lnSpcReduction="20000"/>
          </a:bodyPr>
          <a:lstStyle/>
          <a:p>
            <a:r>
              <a:rPr lang="de-DE" dirty="0">
                <a:highlight>
                  <a:srgbClr val="F3EFE3"/>
                </a:highlight>
              </a:rPr>
              <a:t>Zeitraum</a:t>
            </a:r>
            <a:r>
              <a:rPr lang="de-DE" dirty="0"/>
              <a:t>: Schülervertretungen in der Schule sollten innerhalb der ersten fünf Wochen eines Schuljahres gewählt werden.</a:t>
            </a:r>
          </a:p>
          <a:p>
            <a:r>
              <a:rPr lang="de-DE" dirty="0">
                <a:highlight>
                  <a:srgbClr val="F3EFE3"/>
                </a:highlight>
              </a:rPr>
              <a:t>Information</a:t>
            </a:r>
            <a:r>
              <a:rPr lang="de-DE" dirty="0"/>
              <a:t>: Die Namen aller KandidatInnen müssen veröffentlicht werden. Alle KandidatInnen müssen die Gelegenheit erhalten, ihre Interessen und Ziele zu präsentieren.</a:t>
            </a:r>
          </a:p>
          <a:p>
            <a:r>
              <a:rPr lang="de-DE" dirty="0">
                <a:highlight>
                  <a:srgbClr val="F3EFE3"/>
                </a:highlight>
              </a:rPr>
              <a:t>Durchführung</a:t>
            </a:r>
            <a:r>
              <a:rPr lang="de-DE" dirty="0"/>
              <a:t>: Bei der Wahl müssen eine Urne und Wahlzettel in gleicher Farbe, Form und Größe zur Verfügung stehen.</a:t>
            </a:r>
          </a:p>
          <a:p>
            <a:r>
              <a:rPr lang="de-DE" dirty="0">
                <a:highlight>
                  <a:srgbClr val="F3EFE3"/>
                </a:highlight>
              </a:rPr>
              <a:t>Ergebnis</a:t>
            </a:r>
            <a:r>
              <a:rPr lang="de-DE" dirty="0"/>
              <a:t>: Das Wahlergebnis muss nach der Wahl bekanntgegeben werden.</a:t>
            </a:r>
          </a:p>
          <a:p>
            <a:endParaRPr lang="de-DE" dirty="0"/>
          </a:p>
        </p:txBody>
      </p:sp>
    </p:spTree>
    <p:extLst>
      <p:ext uri="{BB962C8B-B14F-4D97-AF65-F5344CB8AC3E}">
        <p14:creationId xmlns:p14="http://schemas.microsoft.com/office/powerpoint/2010/main" val="4250832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p:txBody>
          <a:bodyPr>
            <a:normAutofit fontScale="55000" lnSpcReduction="20000"/>
          </a:bodyPr>
          <a:lstStyle/>
          <a:p>
            <a:pPr marL="0" indent="0">
              <a:buNone/>
            </a:pPr>
            <a:r>
              <a:rPr lang="de-DE" sz="2900" b="1" dirty="0"/>
              <a:t>Mehr Mitsprache in der Schule: </a:t>
            </a:r>
            <a:r>
              <a:rPr lang="de-DE" sz="2900" dirty="0"/>
              <a:t>Der Stresspegel und die Anforderungen an SchülerInnen steigen permanent. Zahlreiche Studien haben gezeigt, dass die Belastungen für Schülerinnen und Schülern in den letzten Monaten massiv zugenommen haben. Schülervertretungen fordern deshalb mehr Mitsprache bei der Planung und Organisation des Schul- und Klassenlebens.</a:t>
            </a:r>
          </a:p>
          <a:p>
            <a:pPr lvl="1"/>
            <a:r>
              <a:rPr lang="de-DE" sz="2900" dirty="0"/>
              <a:t>Welche Erfahrungen habt ihr bei der aktiven Mitgestaltung in eurer Klasse/in eurer Schule?</a:t>
            </a:r>
          </a:p>
          <a:p>
            <a:pPr lvl="1"/>
            <a:r>
              <a:rPr lang="de-DE" sz="2900" dirty="0"/>
              <a:t>Wie können die Interessen von Schülerinnen und Schülern besser sichtbar gemacht werden?</a:t>
            </a:r>
          </a:p>
          <a:p>
            <a:pPr lvl="1"/>
            <a:r>
              <a:rPr lang="de-DE" sz="2900" dirty="0"/>
              <a:t>In welchen Bereichen würdet ihr euch mehr Mitsprache wünschen?</a:t>
            </a:r>
          </a:p>
          <a:p>
            <a:pPr lvl="1"/>
            <a:r>
              <a:rPr lang="de-DE" sz="2900" dirty="0"/>
              <a:t>Wie gut fühlt ihr euch über die Mitgestaltungsformen (z.B. Klassenrat, Schulgemeinschaftsausschuss etc.) an eurer Schule informiert? Falls Verbesserungsbedarf besteht: Wie könnte man erreichen, dass sie möglichst allen Schülerinnen und Schülern bekannt sind?</a:t>
            </a:r>
          </a:p>
        </p:txBody>
      </p:sp>
      <p:sp>
        <p:nvSpPr>
          <p:cNvPr id="5" name="Titel 4"/>
          <p:cNvSpPr>
            <a:spLocks noGrp="1"/>
          </p:cNvSpPr>
          <p:nvPr>
            <p:ph type="title"/>
          </p:nvPr>
        </p:nvSpPr>
        <p:spPr/>
        <p:txBody>
          <a:bodyPr/>
          <a:lstStyle/>
          <a:p>
            <a:r>
              <a:rPr lang="de-AT" dirty="0"/>
              <a:t>Diskussionsfrage</a:t>
            </a:r>
          </a:p>
        </p:txBody>
      </p:sp>
    </p:spTree>
    <p:extLst>
      <p:ext uri="{BB962C8B-B14F-4D97-AF65-F5344CB8AC3E}">
        <p14:creationId xmlns:p14="http://schemas.microsoft.com/office/powerpoint/2010/main" val="2096303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AT"/>
          </a:p>
        </p:txBody>
      </p:sp>
    </p:spTree>
    <p:extLst>
      <p:ext uri="{BB962C8B-B14F-4D97-AF65-F5344CB8AC3E}">
        <p14:creationId xmlns:p14="http://schemas.microsoft.com/office/powerpoint/2010/main" val="1374844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AT" dirty="0">
                <a:hlinkClick r:id="rId2"/>
              </a:rPr>
              <a:t>Schule und Demokratie</a:t>
            </a:r>
            <a:endParaRPr lang="de-AT" dirty="0"/>
          </a:p>
        </p:txBody>
      </p:sp>
      <p:pic>
        <p:nvPicPr>
          <p:cNvPr id="3" name="Bildplatzhalter 2">
            <a:extLst>
              <a:ext uri="{FF2B5EF4-FFF2-40B4-BE49-F238E27FC236}">
                <a16:creationId xmlns:a16="http://schemas.microsoft.com/office/drawing/2014/main" id="{42809174-F7D7-6265-B01B-445B6B1196C2}"/>
              </a:ext>
            </a:extLst>
          </p:cNvPr>
          <p:cNvPicPr>
            <a:picLocks noGrp="1" noChangeAspect="1"/>
          </p:cNvPicPr>
          <p:nvPr>
            <p:ph type="pic" idx="10"/>
          </p:nvPr>
        </p:nvPicPr>
        <p:blipFill>
          <a:blip r:embed="rId3">
            <a:extLst>
              <a:ext uri="{28A0092B-C50C-407E-A947-70E740481C1C}">
                <a14:useLocalDpi xmlns:a14="http://schemas.microsoft.com/office/drawing/2010/main" val="0"/>
              </a:ext>
            </a:extLst>
          </a:blip>
          <a:srcRect t="12166" b="12166"/>
          <a:stretch>
            <a:fillRect/>
          </a:stretch>
        </p:blipFill>
        <p:spPr>
          <a:prstGeom prst="rect">
            <a:avLst/>
          </a:prstGeom>
        </p:spPr>
      </p:pic>
      <p:sp>
        <p:nvSpPr>
          <p:cNvPr id="5" name="Textplatzhalter 4"/>
          <p:cNvSpPr>
            <a:spLocks noGrp="1"/>
          </p:cNvSpPr>
          <p:nvPr>
            <p:ph type="body" idx="1"/>
          </p:nvPr>
        </p:nvSpPr>
        <p:spPr/>
        <p:txBody>
          <a:bodyPr>
            <a:normAutofit lnSpcReduction="10000"/>
          </a:bodyPr>
          <a:lstStyle/>
          <a:p>
            <a:r>
              <a:rPr lang="de-AT" dirty="0"/>
              <a:t>© Clipdealer / </a:t>
            </a:r>
            <a:r>
              <a:rPr lang="de-AT" dirty="0" err="1"/>
              <a:t>rodho</a:t>
            </a:r>
            <a:endParaRPr lang="de-AT" sz="800" dirty="0"/>
          </a:p>
          <a:p>
            <a:endParaRPr lang="de-AT" dirty="0"/>
          </a:p>
        </p:txBody>
      </p:sp>
    </p:spTree>
    <p:extLst>
      <p:ext uri="{BB962C8B-B14F-4D97-AF65-F5344CB8AC3E}">
        <p14:creationId xmlns:p14="http://schemas.microsoft.com/office/powerpoint/2010/main" val="977248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e-DE" dirty="0"/>
              <a:t>So ist das österreichische Schulsystem organisiert</a:t>
            </a:r>
            <a:endParaRPr lang="de-AT" dirty="0"/>
          </a:p>
        </p:txBody>
      </p:sp>
      <p:sp>
        <p:nvSpPr>
          <p:cNvPr id="5" name="Inhaltsplatzhalter 4"/>
          <p:cNvSpPr>
            <a:spLocks noGrp="1"/>
          </p:cNvSpPr>
          <p:nvPr>
            <p:ph idx="1"/>
          </p:nvPr>
        </p:nvSpPr>
        <p:spPr/>
        <p:txBody>
          <a:bodyPr>
            <a:normAutofit fontScale="70000" lnSpcReduction="20000"/>
          </a:bodyPr>
          <a:lstStyle/>
          <a:p>
            <a:r>
              <a:rPr lang="de-DE" dirty="0">
                <a:highlight>
                  <a:srgbClr val="F3EFE3"/>
                </a:highlight>
              </a:rPr>
              <a:t>Schulgemeinschaft</a:t>
            </a:r>
            <a:r>
              <a:rPr lang="de-DE" dirty="0"/>
              <a:t> (Schülerinnen und Schüler, Lehrerinnen und Lehrer, Erziehungsberechtigte): Organisation und Planung des Schulalltags, schulautonome Entscheidungen.</a:t>
            </a:r>
          </a:p>
          <a:p>
            <a:r>
              <a:rPr lang="de-DE" dirty="0">
                <a:highlight>
                  <a:srgbClr val="F3EFE3"/>
                </a:highlight>
              </a:rPr>
              <a:t>Bildungsdirektionen</a:t>
            </a:r>
            <a:r>
              <a:rPr lang="de-DE" dirty="0"/>
              <a:t>: Verbindungsstelle zwischen Bund und Land. Verwaltung und Kontrolle der Schulen in den jeweiligen Bundesländern.</a:t>
            </a:r>
          </a:p>
          <a:p>
            <a:r>
              <a:rPr lang="de-DE" dirty="0">
                <a:highlight>
                  <a:srgbClr val="F3EFE3"/>
                </a:highlight>
              </a:rPr>
              <a:t>Bundesministerium für Bildung</a:t>
            </a:r>
            <a:r>
              <a:rPr lang="de-DE" dirty="0"/>
              <a:t>: Koordination </a:t>
            </a:r>
            <a:r>
              <a:rPr lang="de-DE"/>
              <a:t>der Lehrerinnen</a:t>
            </a:r>
            <a:r>
              <a:rPr lang="de-DE" dirty="0"/>
              <a:t>-</a:t>
            </a:r>
            <a:r>
              <a:rPr lang="de-DE"/>
              <a:t>/ Lehrerausbildung</a:t>
            </a:r>
            <a:r>
              <a:rPr lang="de-DE" dirty="0"/>
              <a:t>, Errichtung und Erhaltung von Schulen, allgemeine Rahmenbedingungen, wie Lehrpläne und Schulwechselregelungen. </a:t>
            </a:r>
          </a:p>
          <a:p>
            <a:endParaRPr lang="de-AT" dirty="0"/>
          </a:p>
        </p:txBody>
      </p:sp>
    </p:spTree>
    <p:extLst>
      <p:ext uri="{BB962C8B-B14F-4D97-AF65-F5344CB8AC3E}">
        <p14:creationId xmlns:p14="http://schemas.microsoft.com/office/powerpoint/2010/main" val="268589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23734-AA38-E64A-9A72-1D030D4A508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5E6111D-78B5-BF16-F151-A55ED4CBE672}"/>
              </a:ext>
            </a:extLst>
          </p:cNvPr>
          <p:cNvSpPr>
            <a:spLocks noGrp="1"/>
          </p:cNvSpPr>
          <p:nvPr>
            <p:ph type="title"/>
          </p:nvPr>
        </p:nvSpPr>
        <p:spPr/>
        <p:txBody>
          <a:bodyPr/>
          <a:lstStyle/>
          <a:p>
            <a:r>
              <a:rPr lang="de-DE" dirty="0"/>
              <a:t>Schulautonome Entscheidungen</a:t>
            </a:r>
          </a:p>
        </p:txBody>
      </p:sp>
      <p:sp>
        <p:nvSpPr>
          <p:cNvPr id="3" name="Inhaltsplatzhalter 2">
            <a:extLst>
              <a:ext uri="{FF2B5EF4-FFF2-40B4-BE49-F238E27FC236}">
                <a16:creationId xmlns:a16="http://schemas.microsoft.com/office/drawing/2014/main" id="{61747F75-556E-2261-828D-BD2EE282B8AC}"/>
              </a:ext>
            </a:extLst>
          </p:cNvPr>
          <p:cNvSpPr>
            <a:spLocks noGrp="1"/>
          </p:cNvSpPr>
          <p:nvPr>
            <p:ph idx="1"/>
          </p:nvPr>
        </p:nvSpPr>
        <p:spPr/>
        <p:txBody>
          <a:bodyPr>
            <a:normAutofit/>
          </a:bodyPr>
          <a:lstStyle/>
          <a:p>
            <a:r>
              <a:rPr lang="de-DE" dirty="0"/>
              <a:t>Festlegung schulautonomer/freier Tage</a:t>
            </a:r>
          </a:p>
          <a:p>
            <a:r>
              <a:rPr lang="de-DE" dirty="0"/>
              <a:t>Schwerpunkte in der Lehrplangestaltung</a:t>
            </a:r>
          </a:p>
          <a:p>
            <a:r>
              <a:rPr lang="de-DE" dirty="0"/>
              <a:t>Flexible Lern- und Unterrichtsformen</a:t>
            </a:r>
          </a:p>
          <a:p>
            <a:r>
              <a:rPr lang="de-DE" dirty="0"/>
              <a:t>Flexible Unterrichts- und Öffnungszeiten in der Schule</a:t>
            </a:r>
          </a:p>
          <a:p>
            <a:endParaRPr lang="de-DE" dirty="0"/>
          </a:p>
        </p:txBody>
      </p:sp>
    </p:spTree>
    <p:extLst>
      <p:ext uri="{BB962C8B-B14F-4D97-AF65-F5344CB8AC3E}">
        <p14:creationId xmlns:p14="http://schemas.microsoft.com/office/powerpoint/2010/main" val="1873398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39B7C6-F28D-E942-1071-741C3489D6BF}"/>
              </a:ext>
            </a:extLst>
          </p:cNvPr>
          <p:cNvSpPr>
            <a:spLocks noGrp="1"/>
          </p:cNvSpPr>
          <p:nvPr>
            <p:ph type="title"/>
          </p:nvPr>
        </p:nvSpPr>
        <p:spPr/>
        <p:txBody>
          <a:bodyPr/>
          <a:lstStyle/>
          <a:p>
            <a:r>
              <a:rPr lang="de-DE" dirty="0"/>
              <a:t>Schulautonome Entscheidungen</a:t>
            </a:r>
          </a:p>
        </p:txBody>
      </p:sp>
      <p:sp>
        <p:nvSpPr>
          <p:cNvPr id="3" name="Inhaltsplatzhalter 2">
            <a:extLst>
              <a:ext uri="{FF2B5EF4-FFF2-40B4-BE49-F238E27FC236}">
                <a16:creationId xmlns:a16="http://schemas.microsoft.com/office/drawing/2014/main" id="{3A55F035-518C-DAAD-AB7D-00B395301426}"/>
              </a:ext>
            </a:extLst>
          </p:cNvPr>
          <p:cNvSpPr>
            <a:spLocks noGrp="1"/>
          </p:cNvSpPr>
          <p:nvPr>
            <p:ph idx="1"/>
          </p:nvPr>
        </p:nvSpPr>
        <p:spPr/>
        <p:txBody>
          <a:bodyPr>
            <a:normAutofit fontScale="85000" lnSpcReduction="20000"/>
          </a:bodyPr>
          <a:lstStyle/>
          <a:p>
            <a:r>
              <a:rPr lang="de-DE" dirty="0"/>
              <a:t>Gruppen- und Klassengrößen</a:t>
            </a:r>
          </a:p>
          <a:p>
            <a:r>
              <a:rPr lang="de-DE" dirty="0"/>
              <a:t>Auswahl von Schulveranstaltungen und Zusammenarbeit mit Schulen und Einrichtungen aus der Region</a:t>
            </a:r>
          </a:p>
          <a:p>
            <a:r>
              <a:rPr lang="de-DE" dirty="0"/>
              <a:t>Fortbildung für Lehrerinnen und Lehrer und Mitsprache bei Personalentscheidungen</a:t>
            </a:r>
          </a:p>
          <a:p>
            <a:r>
              <a:rPr lang="de-DE" dirty="0"/>
              <a:t>Festlegung des Benotungsschemas  </a:t>
            </a:r>
          </a:p>
          <a:p>
            <a:endParaRPr lang="de-DE" dirty="0"/>
          </a:p>
        </p:txBody>
      </p:sp>
    </p:spTree>
    <p:extLst>
      <p:ext uri="{BB962C8B-B14F-4D97-AF65-F5344CB8AC3E}">
        <p14:creationId xmlns:p14="http://schemas.microsoft.com/office/powerpoint/2010/main" val="698728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EE4D59-492F-8A54-342D-F238CDAD0F9C}"/>
              </a:ext>
            </a:extLst>
          </p:cNvPr>
          <p:cNvSpPr>
            <a:spLocks noGrp="1"/>
          </p:cNvSpPr>
          <p:nvPr>
            <p:ph type="title"/>
          </p:nvPr>
        </p:nvSpPr>
        <p:spPr/>
        <p:txBody>
          <a:bodyPr/>
          <a:lstStyle/>
          <a:p>
            <a:r>
              <a:rPr lang="de-DE" dirty="0">
                <a:hlinkClick r:id="rId2"/>
              </a:rPr>
              <a:t>Wir sind Schule!</a:t>
            </a:r>
            <a:endParaRPr lang="de-DE" dirty="0"/>
          </a:p>
        </p:txBody>
      </p:sp>
      <p:pic>
        <p:nvPicPr>
          <p:cNvPr id="6" name="Bildplatzhalter 5">
            <a:extLst>
              <a:ext uri="{FF2B5EF4-FFF2-40B4-BE49-F238E27FC236}">
                <a16:creationId xmlns:a16="http://schemas.microsoft.com/office/drawing/2014/main" id="{7E1AC624-3620-526C-AA4E-6F6F8C27CBE4}"/>
              </a:ext>
            </a:extLst>
          </p:cNvPr>
          <p:cNvPicPr>
            <a:picLocks noGrp="1" noChangeAspect="1"/>
          </p:cNvPicPr>
          <p:nvPr>
            <p:ph type="pic" idx="10"/>
          </p:nvPr>
        </p:nvPicPr>
        <p:blipFill>
          <a:blip r:embed="rId3">
            <a:extLst>
              <a:ext uri="{28A0092B-C50C-407E-A947-70E740481C1C}">
                <a14:useLocalDpi xmlns:a14="http://schemas.microsoft.com/office/drawing/2010/main" val="0"/>
              </a:ext>
            </a:extLst>
          </a:blip>
          <a:srcRect t="16489" b="16489"/>
          <a:stretch>
            <a:fillRect/>
          </a:stretch>
        </p:blipFill>
        <p:spPr>
          <a:prstGeom prst="rect">
            <a:avLst/>
          </a:prstGeom>
        </p:spPr>
      </p:pic>
      <p:sp>
        <p:nvSpPr>
          <p:cNvPr id="4" name="Textplatzhalter 3">
            <a:extLst>
              <a:ext uri="{FF2B5EF4-FFF2-40B4-BE49-F238E27FC236}">
                <a16:creationId xmlns:a16="http://schemas.microsoft.com/office/drawing/2014/main" id="{0054744F-5A08-CDA5-E543-CC1C248B7FFE}"/>
              </a:ext>
            </a:extLst>
          </p:cNvPr>
          <p:cNvSpPr>
            <a:spLocks noGrp="1"/>
          </p:cNvSpPr>
          <p:nvPr>
            <p:ph type="body" idx="1"/>
          </p:nvPr>
        </p:nvSpPr>
        <p:spPr/>
        <p:txBody>
          <a:bodyPr>
            <a:normAutofit lnSpcReduction="10000"/>
          </a:bodyPr>
          <a:lstStyle/>
          <a:p>
            <a:r>
              <a:rPr lang="de-DE" dirty="0"/>
              <a:t>©</a:t>
            </a:r>
            <a:r>
              <a:rPr lang="de-AT" dirty="0"/>
              <a:t> </a:t>
            </a:r>
            <a:r>
              <a:rPr lang="de-AT" dirty="0" err="1"/>
              <a:t>istock</a:t>
            </a:r>
            <a:r>
              <a:rPr lang="de-AT" dirty="0"/>
              <a:t> / # 169 starfotograf</a:t>
            </a:r>
          </a:p>
          <a:p>
            <a:endParaRPr lang="de-DE" dirty="0"/>
          </a:p>
        </p:txBody>
      </p:sp>
    </p:spTree>
    <p:extLst>
      <p:ext uri="{BB962C8B-B14F-4D97-AF65-F5344CB8AC3E}">
        <p14:creationId xmlns:p14="http://schemas.microsoft.com/office/powerpoint/2010/main" val="2004595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4CC778-18D7-1756-4C7D-B33B5CA2EF64}"/>
              </a:ext>
            </a:extLst>
          </p:cNvPr>
          <p:cNvSpPr>
            <a:spLocks noGrp="1"/>
          </p:cNvSpPr>
          <p:nvPr>
            <p:ph type="title"/>
          </p:nvPr>
        </p:nvSpPr>
        <p:spPr/>
        <p:txBody>
          <a:bodyPr>
            <a:normAutofit fontScale="90000"/>
          </a:bodyPr>
          <a:lstStyle/>
          <a:p>
            <a:r>
              <a:rPr lang="de-DE" dirty="0"/>
              <a:t>Formen der Mitbestimmung in der Schule und in der Klasse</a:t>
            </a:r>
          </a:p>
        </p:txBody>
      </p:sp>
      <p:sp>
        <p:nvSpPr>
          <p:cNvPr id="3" name="Inhaltsplatzhalter 2">
            <a:extLst>
              <a:ext uri="{FF2B5EF4-FFF2-40B4-BE49-F238E27FC236}">
                <a16:creationId xmlns:a16="http://schemas.microsoft.com/office/drawing/2014/main" id="{AE953B47-3628-084F-999B-9F6D517D276C}"/>
              </a:ext>
            </a:extLst>
          </p:cNvPr>
          <p:cNvSpPr>
            <a:spLocks noGrp="1"/>
          </p:cNvSpPr>
          <p:nvPr>
            <p:ph idx="1"/>
          </p:nvPr>
        </p:nvSpPr>
        <p:spPr/>
        <p:txBody>
          <a:bodyPr>
            <a:normAutofit fontScale="92500"/>
          </a:bodyPr>
          <a:lstStyle/>
          <a:p>
            <a:r>
              <a:rPr lang="de-DE" dirty="0">
                <a:highlight>
                  <a:srgbClr val="F3EFE3"/>
                </a:highlight>
              </a:rPr>
              <a:t>Schulforum</a:t>
            </a:r>
            <a:r>
              <a:rPr lang="de-DE" dirty="0"/>
              <a:t> (Pflichtschulen):</a:t>
            </a:r>
          </a:p>
          <a:p>
            <a:pPr lvl="1"/>
            <a:r>
              <a:rPr lang="de-DE" dirty="0"/>
              <a:t>Muss innerhalb der ersten 9 Wochen ab Schulbeginn abgehalten werden.</a:t>
            </a:r>
          </a:p>
          <a:p>
            <a:pPr lvl="1"/>
            <a:r>
              <a:rPr lang="de-DE" dirty="0"/>
              <a:t>Vertreterinnen und Vertreter von Eltern, Lehrerinnen und Lehrern sowie Klassensprecherinnen und Klassensprecher. </a:t>
            </a:r>
          </a:p>
          <a:p>
            <a:pPr lvl="1"/>
            <a:r>
              <a:rPr lang="de-DE" dirty="0"/>
              <a:t>Beratung und Entscheidung über Schulangelegenheiten, wie Klassenteilungen und Lehrplan-Ziele.</a:t>
            </a:r>
          </a:p>
          <a:p>
            <a:endParaRPr lang="de-DE" dirty="0"/>
          </a:p>
        </p:txBody>
      </p:sp>
    </p:spTree>
    <p:extLst>
      <p:ext uri="{BB962C8B-B14F-4D97-AF65-F5344CB8AC3E}">
        <p14:creationId xmlns:p14="http://schemas.microsoft.com/office/powerpoint/2010/main" val="1088074040"/>
      </p:ext>
    </p:extLst>
  </p:cSld>
  <p:clrMapOvr>
    <a:masterClrMapping/>
  </p:clrMapOvr>
</p:sld>
</file>

<file path=ppt/theme/theme1.xml><?xml version="1.0" encoding="utf-8"?>
<a:theme xmlns:a="http://schemas.openxmlformats.org/drawingml/2006/main" name="Office">
  <a:themeElements>
    <a:clrScheme name="PDion">
      <a:dk1>
        <a:sysClr val="windowText" lastClr="000000"/>
      </a:dk1>
      <a:lt1>
        <a:sysClr val="window" lastClr="FFFFFF"/>
      </a:lt1>
      <a:dk2>
        <a:srgbClr val="132843"/>
      </a:dk2>
      <a:lt2>
        <a:srgbClr val="F3EFE3"/>
      </a:lt2>
      <a:accent1>
        <a:srgbClr val="3C5E62"/>
      </a:accent1>
      <a:accent2>
        <a:srgbClr val="628553"/>
      </a:accent2>
      <a:accent3>
        <a:srgbClr val="B9A552"/>
      </a:accent3>
      <a:accent4>
        <a:srgbClr val="FBBA4C"/>
      </a:accent4>
      <a:accent5>
        <a:srgbClr val="D9652E"/>
      </a:accent5>
      <a:accent6>
        <a:srgbClr val="BA2720"/>
      </a:accent6>
      <a:hlink>
        <a:srgbClr val="132843"/>
      </a:hlink>
      <a:folHlink>
        <a:srgbClr val="132843"/>
      </a:folHlink>
    </a:clrScheme>
    <a:fontScheme name="PDion">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2" id="{0FC71EB8-FBCF-4A1A-97E3-B7391BC2F0A4}" vid="{F6455EDE-8404-4F41-AC1F-F1D173EF2A7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Vorlage 2026 PPP_PDION</Template>
  <TotalTime>0</TotalTime>
  <Words>1003</Words>
  <Application>Microsoft Office PowerPoint</Application>
  <PresentationFormat>Breitbild</PresentationFormat>
  <Paragraphs>92</Paragraphs>
  <Slides>23</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23</vt:i4>
      </vt:variant>
    </vt:vector>
  </HeadingPairs>
  <TitlesOfParts>
    <vt:vector size="29" baseType="lpstr">
      <vt:lpstr>Arial</vt:lpstr>
      <vt:lpstr>Calibri</vt:lpstr>
      <vt:lpstr>Lato</vt:lpstr>
      <vt:lpstr>Lato Semibold</vt:lpstr>
      <vt:lpstr>Wingdings</vt:lpstr>
      <vt:lpstr>Office</vt:lpstr>
      <vt:lpstr>Schule und Demokratie</vt:lpstr>
      <vt:lpstr>PowerPoint-Präsentation</vt:lpstr>
      <vt:lpstr>PowerPoint-Präsentation</vt:lpstr>
      <vt:lpstr>Schule und Demokratie</vt:lpstr>
      <vt:lpstr>So ist das österreichische Schulsystem organisiert</vt:lpstr>
      <vt:lpstr>Schulautonome Entscheidungen</vt:lpstr>
      <vt:lpstr>Schulautonome Entscheidungen</vt:lpstr>
      <vt:lpstr>Wir sind Schule!</vt:lpstr>
      <vt:lpstr>Formen der Mitbestimmung in der Schule und in der Klasse</vt:lpstr>
      <vt:lpstr>Formen der Mitbestimmung in der Schule und in der Klasse</vt:lpstr>
      <vt:lpstr>Formen der Mitbestimmung in der Schule und in der Klasse</vt:lpstr>
      <vt:lpstr>Weitere Formen der Mitgestaltung</vt:lpstr>
      <vt:lpstr>Von Klassensprecherinnen / sprechern bis Bundesschulsprecherinnen /sprechern</vt:lpstr>
      <vt:lpstr>Schülervertretungen in Österreich</vt:lpstr>
      <vt:lpstr>Schülervertretungen in Österreich</vt:lpstr>
      <vt:lpstr>Schülervertretungen in der Schule</vt:lpstr>
      <vt:lpstr>Schülervertretungen in der Schule</vt:lpstr>
      <vt:lpstr>Überregionale Schülervertretungen</vt:lpstr>
      <vt:lpstr>Überregionale Schülervertretungen</vt:lpstr>
      <vt:lpstr>Wahlen in der Schule</vt:lpstr>
      <vt:lpstr>Klassensprecherinnen / Klassensprecher und Schulsprecherinnen / Schulsprecher wählen</vt:lpstr>
      <vt:lpstr>Checkliste für die nächste Wahl von Klassensprecherin / Klassensprecher</vt:lpstr>
      <vt:lpstr>Diskussionsfrage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Kira Kamelger</dc:creator>
  <cp:lastModifiedBy>Kira Kamelger</cp:lastModifiedBy>
  <cp:revision>18</cp:revision>
  <dcterms:created xsi:type="dcterms:W3CDTF">2026-03-30T11:46:09Z</dcterms:created>
  <dcterms:modified xsi:type="dcterms:W3CDTF">2026-04-07T14:31:09Z</dcterms:modified>
</cp:coreProperties>
</file>